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5" r:id="rId3"/>
    <p:sldId id="328" r:id="rId4"/>
    <p:sldId id="326" r:id="rId5"/>
    <p:sldId id="327" r:id="rId6"/>
    <p:sldId id="331" r:id="rId7"/>
    <p:sldId id="340" r:id="rId8"/>
    <p:sldId id="333" r:id="rId9"/>
  </p:sldIdLst>
  <p:sldSz cx="9144000" cy="6858000" type="screen4x3"/>
  <p:notesSz cx="6662738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LMU CompatilFact" pitchFamily="2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LMU CompatilFact" pitchFamily="2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LMU CompatilFact" pitchFamily="2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LMU CompatilFact" pitchFamily="2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LMU CompatilFac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09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a Marzo" initials="D" lastIdx="44" clrIdx="0"/>
  <p:cmAuthor id="1" name="Julian Ralf Klaus Weißhaar" initials="JRK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006600"/>
    <a:srgbClr val="00823B"/>
    <a:srgbClr val="008241"/>
    <a:srgbClr val="009900"/>
    <a:srgbClr val="00A249"/>
    <a:srgbClr val="FF00FF"/>
    <a:srgbClr val="006C30"/>
    <a:srgbClr val="AB158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83065" autoAdjust="0"/>
  </p:normalViewPr>
  <p:slideViewPr>
    <p:cSldViewPr>
      <p:cViewPr varScale="1">
        <p:scale>
          <a:sx n="110" d="100"/>
          <a:sy n="110" d="100"/>
        </p:scale>
        <p:origin x="6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816" y="-120"/>
      </p:cViewPr>
      <p:guideLst>
        <p:guide orient="horz" pos="3107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Mutter" userId="69e76d6997f76894" providerId="LiveId" clId="{3914304C-0347-4EEF-A806-3CEAEC323CCD}"/>
    <pc:docChg chg="undo custSel addSld delSld modSld sldOrd">
      <pc:chgData name="Christina Mutter" userId="69e76d6997f76894" providerId="LiveId" clId="{3914304C-0347-4EEF-A806-3CEAEC323CCD}" dt="2020-06-27T09:46:52.572" v="354" actId="2696"/>
      <pc:docMkLst>
        <pc:docMk/>
      </pc:docMkLst>
      <pc:sldChg chg="modSp">
        <pc:chgData name="Christina Mutter" userId="69e76d6997f76894" providerId="LiveId" clId="{3914304C-0347-4EEF-A806-3CEAEC323CCD}" dt="2020-06-27T09:22:49.256" v="158" actId="20577"/>
        <pc:sldMkLst>
          <pc:docMk/>
          <pc:sldMk cId="0" sldId="256"/>
        </pc:sldMkLst>
        <pc:spChg chg="mod">
          <ac:chgData name="Christina Mutter" userId="69e76d6997f76894" providerId="LiveId" clId="{3914304C-0347-4EEF-A806-3CEAEC323CCD}" dt="2020-06-27T09:22:00.267" v="151" actId="403"/>
          <ac:spMkLst>
            <pc:docMk/>
            <pc:sldMk cId="0" sldId="256"/>
            <ac:spMk id="2" creationId="{60369F1D-E30C-4A8D-AADF-3ACFE997A03F}"/>
          </ac:spMkLst>
        </pc:spChg>
        <pc:spChg chg="mod">
          <ac:chgData name="Christina Mutter" userId="69e76d6997f76894" providerId="LiveId" clId="{3914304C-0347-4EEF-A806-3CEAEC323CCD}" dt="2020-06-27T09:20:24.409" v="24" actId="404"/>
          <ac:spMkLst>
            <pc:docMk/>
            <pc:sldMk cId="0" sldId="256"/>
            <ac:spMk id="3075" creationId="{00000000-0000-0000-0000-000000000000}"/>
          </ac:spMkLst>
        </pc:spChg>
        <pc:spChg chg="mod">
          <ac:chgData name="Christina Mutter" userId="69e76d6997f76894" providerId="LiveId" clId="{3914304C-0347-4EEF-A806-3CEAEC323CCD}" dt="2020-06-27T09:22:49.256" v="158" actId="20577"/>
          <ac:spMkLst>
            <pc:docMk/>
            <pc:sldMk cId="0" sldId="256"/>
            <ac:spMk id="3076" creationId="{00000000-0000-0000-0000-000000000000}"/>
          </ac:spMkLst>
        </pc:spChg>
      </pc:sldChg>
      <pc:sldChg chg="modSp">
        <pc:chgData name="Christina Mutter" userId="69e76d6997f76894" providerId="LiveId" clId="{3914304C-0347-4EEF-A806-3CEAEC323CCD}" dt="2020-06-27T09:42:38.686" v="318" actId="20577"/>
        <pc:sldMkLst>
          <pc:docMk/>
          <pc:sldMk cId="2777173230" sldId="257"/>
        </pc:sldMkLst>
        <pc:spChg chg="mod">
          <ac:chgData name="Christina Mutter" userId="69e76d6997f76894" providerId="LiveId" clId="{3914304C-0347-4EEF-A806-3CEAEC323CCD}" dt="2020-06-27T09:30:28.716" v="164" actId="207"/>
          <ac:spMkLst>
            <pc:docMk/>
            <pc:sldMk cId="2777173230" sldId="257"/>
            <ac:spMk id="2" creationId="{00000000-0000-0000-0000-000000000000}"/>
          </ac:spMkLst>
        </pc:spChg>
        <pc:spChg chg="mod">
          <ac:chgData name="Christina Mutter" userId="69e76d6997f76894" providerId="LiveId" clId="{3914304C-0347-4EEF-A806-3CEAEC323CCD}" dt="2020-06-27T09:42:38.686" v="318" actId="20577"/>
          <ac:spMkLst>
            <pc:docMk/>
            <pc:sldMk cId="2777173230" sldId="257"/>
            <ac:spMk id="3" creationId="{00000000-0000-0000-0000-000000000000}"/>
          </ac:spMkLst>
        </pc:spChg>
        <pc:spChg chg="mod">
          <ac:chgData name="Christina Mutter" userId="69e76d6997f76894" providerId="LiveId" clId="{3914304C-0347-4EEF-A806-3CEAEC323CCD}" dt="2020-06-27T09:30:40.677" v="168" actId="20577"/>
          <ac:spMkLst>
            <pc:docMk/>
            <pc:sldMk cId="2777173230" sldId="257"/>
            <ac:spMk id="7" creationId="{00000000-0000-0000-0000-000000000000}"/>
          </ac:spMkLst>
        </pc:spChg>
      </pc:sldChg>
      <pc:sldChg chg="del">
        <pc:chgData name="Christina Mutter" userId="69e76d6997f76894" providerId="LiveId" clId="{3914304C-0347-4EEF-A806-3CEAEC323CCD}" dt="2020-06-27T09:43:37.896" v="322" actId="2696"/>
        <pc:sldMkLst>
          <pc:docMk/>
          <pc:sldMk cId="202793151" sldId="273"/>
        </pc:sldMkLst>
      </pc:sldChg>
      <pc:sldChg chg="del">
        <pc:chgData name="Christina Mutter" userId="69e76d6997f76894" providerId="LiveId" clId="{3914304C-0347-4EEF-A806-3CEAEC323CCD}" dt="2020-06-27T09:46:52.572" v="354" actId="2696"/>
        <pc:sldMkLst>
          <pc:docMk/>
          <pc:sldMk cId="592340517" sldId="276"/>
        </pc:sldMkLst>
      </pc:sldChg>
      <pc:sldChg chg="del">
        <pc:chgData name="Christina Mutter" userId="69e76d6997f76894" providerId="LiveId" clId="{3914304C-0347-4EEF-A806-3CEAEC323CCD}" dt="2020-06-27T09:43:40.194" v="323" actId="2696"/>
        <pc:sldMkLst>
          <pc:docMk/>
          <pc:sldMk cId="645906620" sldId="277"/>
        </pc:sldMkLst>
      </pc:sldChg>
      <pc:sldChg chg="modSp del">
        <pc:chgData name="Christina Mutter" userId="69e76d6997f76894" providerId="LiveId" clId="{3914304C-0347-4EEF-A806-3CEAEC323CCD}" dt="2020-06-27T09:41:18.821" v="304" actId="2696"/>
        <pc:sldMkLst>
          <pc:docMk/>
          <pc:sldMk cId="520524772" sldId="281"/>
        </pc:sldMkLst>
        <pc:graphicFrameChg chg="modGraphic">
          <ac:chgData name="Christina Mutter" userId="69e76d6997f76894" providerId="LiveId" clId="{3914304C-0347-4EEF-A806-3CEAEC323CCD}" dt="2020-06-27T09:39:50.631" v="295" actId="14734"/>
          <ac:graphicFrameMkLst>
            <pc:docMk/>
            <pc:sldMk cId="520524772" sldId="281"/>
            <ac:graphicFrameMk id="16" creationId="{00000000-0000-0000-0000-000000000000}"/>
          </ac:graphicFrameMkLst>
        </pc:graphicFrameChg>
      </pc:sldChg>
      <pc:sldChg chg="del">
        <pc:chgData name="Christina Mutter" userId="69e76d6997f76894" providerId="LiveId" clId="{3914304C-0347-4EEF-A806-3CEAEC323CCD}" dt="2020-06-27T09:36:11.055" v="276" actId="2696"/>
        <pc:sldMkLst>
          <pc:docMk/>
          <pc:sldMk cId="125305941" sldId="284"/>
        </pc:sldMkLst>
      </pc:sldChg>
      <pc:sldChg chg="del">
        <pc:chgData name="Christina Mutter" userId="69e76d6997f76894" providerId="LiveId" clId="{3914304C-0347-4EEF-A806-3CEAEC323CCD}" dt="2020-06-27T09:36:52.635" v="282" actId="2696"/>
        <pc:sldMkLst>
          <pc:docMk/>
          <pc:sldMk cId="4055569821" sldId="285"/>
        </pc:sldMkLst>
      </pc:sldChg>
      <pc:sldChg chg="del">
        <pc:chgData name="Christina Mutter" userId="69e76d6997f76894" providerId="LiveId" clId="{3914304C-0347-4EEF-A806-3CEAEC323CCD}" dt="2020-06-27T09:37:22.281" v="289" actId="2696"/>
        <pc:sldMkLst>
          <pc:docMk/>
          <pc:sldMk cId="3459979155" sldId="286"/>
        </pc:sldMkLst>
      </pc:sldChg>
      <pc:sldChg chg="del">
        <pc:chgData name="Christina Mutter" userId="69e76d6997f76894" providerId="LiveId" clId="{3914304C-0347-4EEF-A806-3CEAEC323CCD}" dt="2020-06-27T09:43:03.187" v="320" actId="2696"/>
        <pc:sldMkLst>
          <pc:docMk/>
          <pc:sldMk cId="1691688647" sldId="288"/>
        </pc:sldMkLst>
      </pc:sldChg>
      <pc:sldChg chg="del">
        <pc:chgData name="Christina Mutter" userId="69e76d6997f76894" providerId="LiveId" clId="{3914304C-0347-4EEF-A806-3CEAEC323CCD}" dt="2020-06-27T09:46:01.623" v="346" actId="2696"/>
        <pc:sldMkLst>
          <pc:docMk/>
          <pc:sldMk cId="3548756911" sldId="293"/>
        </pc:sldMkLst>
      </pc:sldChg>
      <pc:sldChg chg="del">
        <pc:chgData name="Christina Mutter" userId="69e76d6997f76894" providerId="LiveId" clId="{3914304C-0347-4EEF-A806-3CEAEC323CCD}" dt="2020-06-27T09:43:42.847" v="324" actId="2696"/>
        <pc:sldMkLst>
          <pc:docMk/>
          <pc:sldMk cId="149354090" sldId="301"/>
        </pc:sldMkLst>
      </pc:sldChg>
      <pc:sldChg chg="del">
        <pc:chgData name="Christina Mutter" userId="69e76d6997f76894" providerId="LiveId" clId="{3914304C-0347-4EEF-A806-3CEAEC323CCD}" dt="2020-06-27T09:43:45.411" v="325" actId="2696"/>
        <pc:sldMkLst>
          <pc:docMk/>
          <pc:sldMk cId="2076952040" sldId="302"/>
        </pc:sldMkLst>
      </pc:sldChg>
      <pc:sldChg chg="del">
        <pc:chgData name="Christina Mutter" userId="69e76d6997f76894" providerId="LiveId" clId="{3914304C-0347-4EEF-A806-3CEAEC323CCD}" dt="2020-06-27T09:43:48.151" v="326" actId="2696"/>
        <pc:sldMkLst>
          <pc:docMk/>
          <pc:sldMk cId="877133516" sldId="303"/>
        </pc:sldMkLst>
      </pc:sldChg>
      <pc:sldChg chg="del">
        <pc:chgData name="Christina Mutter" userId="69e76d6997f76894" providerId="LiveId" clId="{3914304C-0347-4EEF-A806-3CEAEC323CCD}" dt="2020-06-27T09:31:11.697" v="169" actId="2696"/>
        <pc:sldMkLst>
          <pc:docMk/>
          <pc:sldMk cId="1372239272" sldId="309"/>
        </pc:sldMkLst>
      </pc:sldChg>
      <pc:sldChg chg="modSp del">
        <pc:chgData name="Christina Mutter" userId="69e76d6997f76894" providerId="LiveId" clId="{3914304C-0347-4EEF-A806-3CEAEC323CCD}" dt="2020-06-27T09:31:59.025" v="181" actId="2696"/>
        <pc:sldMkLst>
          <pc:docMk/>
          <pc:sldMk cId="4081378085" sldId="310"/>
        </pc:sldMkLst>
        <pc:spChg chg="mod">
          <ac:chgData name="Christina Mutter" userId="69e76d6997f76894" providerId="LiveId" clId="{3914304C-0347-4EEF-A806-3CEAEC323CCD}" dt="2020-06-27T09:31:24.224" v="171" actId="6549"/>
          <ac:spMkLst>
            <pc:docMk/>
            <pc:sldMk cId="4081378085" sldId="310"/>
            <ac:spMk id="3" creationId="{00000000-0000-0000-0000-000000000000}"/>
          </ac:spMkLst>
        </pc:spChg>
      </pc:sldChg>
      <pc:sldChg chg="del">
        <pc:chgData name="Christina Mutter" userId="69e76d6997f76894" providerId="LiveId" clId="{3914304C-0347-4EEF-A806-3CEAEC323CCD}" dt="2020-06-27T09:32:30.788" v="185" actId="2696"/>
        <pc:sldMkLst>
          <pc:docMk/>
          <pc:sldMk cId="1126861239" sldId="311"/>
        </pc:sldMkLst>
      </pc:sldChg>
      <pc:sldChg chg="del">
        <pc:chgData name="Christina Mutter" userId="69e76d6997f76894" providerId="LiveId" clId="{3914304C-0347-4EEF-A806-3CEAEC323CCD}" dt="2020-06-27T09:34:09.520" v="200" actId="2696"/>
        <pc:sldMkLst>
          <pc:docMk/>
          <pc:sldMk cId="4294738890" sldId="312"/>
        </pc:sldMkLst>
      </pc:sldChg>
      <pc:sldChg chg="del">
        <pc:chgData name="Christina Mutter" userId="69e76d6997f76894" providerId="LiveId" clId="{3914304C-0347-4EEF-A806-3CEAEC323CCD}" dt="2020-06-27T09:31:15.071" v="170" actId="2696"/>
        <pc:sldMkLst>
          <pc:docMk/>
          <pc:sldMk cId="2185346598" sldId="313"/>
        </pc:sldMkLst>
      </pc:sldChg>
      <pc:sldChg chg="del">
        <pc:chgData name="Christina Mutter" userId="69e76d6997f76894" providerId="LiveId" clId="{3914304C-0347-4EEF-A806-3CEAEC323CCD}" dt="2020-06-27T09:41:57.854" v="307" actId="2696"/>
        <pc:sldMkLst>
          <pc:docMk/>
          <pc:sldMk cId="1419250652" sldId="314"/>
        </pc:sldMkLst>
      </pc:sldChg>
      <pc:sldChg chg="del">
        <pc:chgData name="Christina Mutter" userId="69e76d6997f76894" providerId="LiveId" clId="{3914304C-0347-4EEF-A806-3CEAEC323CCD}" dt="2020-06-27T09:41:46.956" v="305" actId="2696"/>
        <pc:sldMkLst>
          <pc:docMk/>
          <pc:sldMk cId="3787427917" sldId="315"/>
        </pc:sldMkLst>
      </pc:sldChg>
      <pc:sldChg chg="del">
        <pc:chgData name="Christina Mutter" userId="69e76d6997f76894" providerId="LiveId" clId="{3914304C-0347-4EEF-A806-3CEAEC323CCD}" dt="2020-06-27T09:41:52.843" v="306" actId="2696"/>
        <pc:sldMkLst>
          <pc:docMk/>
          <pc:sldMk cId="3507072378" sldId="316"/>
        </pc:sldMkLst>
      </pc:sldChg>
      <pc:sldChg chg="del">
        <pc:chgData name="Christina Mutter" userId="69e76d6997f76894" providerId="LiveId" clId="{3914304C-0347-4EEF-A806-3CEAEC323CCD}" dt="2020-06-27T09:42:50.989" v="319" actId="2696"/>
        <pc:sldMkLst>
          <pc:docMk/>
          <pc:sldMk cId="3427399682" sldId="317"/>
        </pc:sldMkLst>
      </pc:sldChg>
      <pc:sldChg chg="del">
        <pc:chgData name="Christina Mutter" userId="69e76d6997f76894" providerId="LiveId" clId="{3914304C-0347-4EEF-A806-3CEAEC323CCD}" dt="2020-06-27T09:43:54.260" v="328" actId="2696"/>
        <pc:sldMkLst>
          <pc:docMk/>
          <pc:sldMk cId="2485804963" sldId="319"/>
        </pc:sldMkLst>
      </pc:sldChg>
      <pc:sldChg chg="del">
        <pc:chgData name="Christina Mutter" userId="69e76d6997f76894" providerId="LiveId" clId="{3914304C-0347-4EEF-A806-3CEAEC323CCD}" dt="2020-06-27T09:43:51.534" v="327" actId="2696"/>
        <pc:sldMkLst>
          <pc:docMk/>
          <pc:sldMk cId="549805137" sldId="320"/>
        </pc:sldMkLst>
      </pc:sldChg>
      <pc:sldChg chg="del">
        <pc:chgData name="Christina Mutter" userId="69e76d6997f76894" providerId="LiveId" clId="{3914304C-0347-4EEF-A806-3CEAEC323CCD}" dt="2020-06-27T09:43:33.736" v="321" actId="2696"/>
        <pc:sldMkLst>
          <pc:docMk/>
          <pc:sldMk cId="4190788366" sldId="322"/>
        </pc:sldMkLst>
      </pc:sldChg>
      <pc:sldChg chg="modSp add">
        <pc:chgData name="Christina Mutter" userId="69e76d6997f76894" providerId="LiveId" clId="{3914304C-0347-4EEF-A806-3CEAEC323CCD}" dt="2020-06-27T09:38:26.359" v="291" actId="20577"/>
        <pc:sldMkLst>
          <pc:docMk/>
          <pc:sldMk cId="1431766647" sldId="325"/>
        </pc:sldMkLst>
        <pc:spChg chg="mod">
          <ac:chgData name="Christina Mutter" userId="69e76d6997f76894" providerId="LiveId" clId="{3914304C-0347-4EEF-A806-3CEAEC323CCD}" dt="2020-06-27T09:38:26.359" v="291" actId="20577"/>
          <ac:spMkLst>
            <pc:docMk/>
            <pc:sldMk cId="1431766647" sldId="325"/>
            <ac:spMk id="3" creationId="{00000000-0000-0000-0000-000000000000}"/>
          </ac:spMkLst>
        </pc:spChg>
      </pc:sldChg>
      <pc:sldChg chg="modSp add">
        <pc:chgData name="Christina Mutter" userId="69e76d6997f76894" providerId="LiveId" clId="{3914304C-0347-4EEF-A806-3CEAEC323CCD}" dt="2020-06-27T09:32:23.066" v="184"/>
        <pc:sldMkLst>
          <pc:docMk/>
          <pc:sldMk cId="4125047835" sldId="326"/>
        </pc:sldMkLst>
        <pc:spChg chg="mod">
          <ac:chgData name="Christina Mutter" userId="69e76d6997f76894" providerId="LiveId" clId="{3914304C-0347-4EEF-A806-3CEAEC323CCD}" dt="2020-06-27T09:32:23.066" v="184"/>
          <ac:spMkLst>
            <pc:docMk/>
            <pc:sldMk cId="4125047835" sldId="326"/>
            <ac:spMk id="3" creationId="{00000000-0000-0000-0000-000000000000}"/>
          </ac:spMkLst>
        </pc:spChg>
      </pc:sldChg>
      <pc:sldChg chg="addSp delSp modSp add">
        <pc:chgData name="Christina Mutter" userId="69e76d6997f76894" providerId="LiveId" clId="{3914304C-0347-4EEF-A806-3CEAEC323CCD}" dt="2020-06-27T09:35:23.655" v="271" actId="1076"/>
        <pc:sldMkLst>
          <pc:docMk/>
          <pc:sldMk cId="2031485252" sldId="327"/>
        </pc:sldMkLst>
        <pc:spChg chg="mod">
          <ac:chgData name="Christina Mutter" userId="69e76d6997f76894" providerId="LiveId" clId="{3914304C-0347-4EEF-A806-3CEAEC323CCD}" dt="2020-06-27T09:32:55.070" v="189" actId="14100"/>
          <ac:spMkLst>
            <pc:docMk/>
            <pc:sldMk cId="2031485252" sldId="327"/>
            <ac:spMk id="3" creationId="{00000000-0000-0000-0000-000000000000}"/>
          </ac:spMkLst>
        </pc:spChg>
        <pc:spChg chg="add">
          <ac:chgData name="Christina Mutter" userId="69e76d6997f76894" providerId="LiveId" clId="{3914304C-0347-4EEF-A806-3CEAEC323CCD}" dt="2020-06-27T09:33:24.975" v="192"/>
          <ac:spMkLst>
            <pc:docMk/>
            <pc:sldMk cId="2031485252" sldId="327"/>
            <ac:spMk id="10" creationId="{F0477475-417B-423D-8AAB-E1E4857E2F55}"/>
          </ac:spMkLst>
        </pc:spChg>
        <pc:spChg chg="add del mod">
          <ac:chgData name="Christina Mutter" userId="69e76d6997f76894" providerId="LiveId" clId="{3914304C-0347-4EEF-A806-3CEAEC323CCD}" dt="2020-06-27T09:33:38.763" v="196"/>
          <ac:spMkLst>
            <pc:docMk/>
            <pc:sldMk cId="2031485252" sldId="327"/>
            <ac:spMk id="11" creationId="{82EB580D-458F-4E1B-8FBC-93A1310D195B}"/>
          </ac:spMkLst>
        </pc:spChg>
        <pc:spChg chg="add">
          <ac:chgData name="Christina Mutter" userId="69e76d6997f76894" providerId="LiveId" clId="{3914304C-0347-4EEF-A806-3CEAEC323CCD}" dt="2020-06-27T09:33:46.360" v="197"/>
          <ac:spMkLst>
            <pc:docMk/>
            <pc:sldMk cId="2031485252" sldId="327"/>
            <ac:spMk id="12" creationId="{DA1C48D3-7CA2-42E7-904E-D627E629CF68}"/>
          </ac:spMkLst>
        </pc:spChg>
        <pc:spChg chg="add mod">
          <ac:chgData name="Christina Mutter" userId="69e76d6997f76894" providerId="LiveId" clId="{3914304C-0347-4EEF-A806-3CEAEC323CCD}" dt="2020-06-27T09:33:59.580" v="199" actId="1076"/>
          <ac:spMkLst>
            <pc:docMk/>
            <pc:sldMk cId="2031485252" sldId="327"/>
            <ac:spMk id="13" creationId="{E9A671C9-0A8F-4D08-B25A-579083FC7D14}"/>
          </ac:spMkLst>
        </pc:spChg>
        <pc:picChg chg="add mod">
          <ac:chgData name="Christina Mutter" userId="69e76d6997f76894" providerId="LiveId" clId="{3914304C-0347-4EEF-A806-3CEAEC323CCD}" dt="2020-06-27T09:35:23.655" v="271" actId="1076"/>
          <ac:picMkLst>
            <pc:docMk/>
            <pc:sldMk cId="2031485252" sldId="327"/>
            <ac:picMk id="9" creationId="{1B5F39AE-B52E-4ECF-A9D1-603C8F0E72C2}"/>
          </ac:picMkLst>
        </pc:picChg>
      </pc:sldChg>
      <pc:sldChg chg="addSp delSp modSp add ord">
        <pc:chgData name="Christina Mutter" userId="69e76d6997f76894" providerId="LiveId" clId="{3914304C-0347-4EEF-A806-3CEAEC323CCD}" dt="2020-06-27T09:41:13.504" v="303"/>
        <pc:sldMkLst>
          <pc:docMk/>
          <pc:sldMk cId="361326007" sldId="328"/>
        </pc:sldMkLst>
        <pc:spChg chg="mod">
          <ac:chgData name="Christina Mutter" userId="69e76d6997f76894" providerId="LiveId" clId="{3914304C-0347-4EEF-A806-3CEAEC323CCD}" dt="2020-06-27T09:39:30.805" v="293" actId="6549"/>
          <ac:spMkLst>
            <pc:docMk/>
            <pc:sldMk cId="361326007" sldId="328"/>
            <ac:spMk id="3" creationId="{00000000-0000-0000-0000-000000000000}"/>
          </ac:spMkLst>
        </pc:spChg>
        <pc:spChg chg="add">
          <ac:chgData name="Christina Mutter" userId="69e76d6997f76894" providerId="LiveId" clId="{3914304C-0347-4EEF-A806-3CEAEC323CCD}" dt="2020-06-27T09:39:42.239" v="294"/>
          <ac:spMkLst>
            <pc:docMk/>
            <pc:sldMk cId="361326007" sldId="328"/>
            <ac:spMk id="9" creationId="{471C6E33-08ED-4AE1-805F-4D221091D708}"/>
          </ac:spMkLst>
        </pc:spChg>
        <pc:spChg chg="add del">
          <ac:chgData name="Christina Mutter" userId="69e76d6997f76894" providerId="LiveId" clId="{3914304C-0347-4EEF-A806-3CEAEC323CCD}" dt="2020-06-27T09:40:11.102" v="297"/>
          <ac:spMkLst>
            <pc:docMk/>
            <pc:sldMk cId="361326007" sldId="328"/>
            <ac:spMk id="10" creationId="{40D9BD21-748F-446D-A8E6-6F8E2475EF02}"/>
          </ac:spMkLst>
        </pc:spChg>
        <pc:spChg chg="add">
          <ac:chgData name="Christina Mutter" userId="69e76d6997f76894" providerId="LiveId" clId="{3914304C-0347-4EEF-A806-3CEAEC323CCD}" dt="2020-06-27T09:40:32.153" v="298"/>
          <ac:spMkLst>
            <pc:docMk/>
            <pc:sldMk cId="361326007" sldId="328"/>
            <ac:spMk id="11" creationId="{3CFC2226-5475-4392-804C-B4DE238ECC83}"/>
          </ac:spMkLst>
        </pc:spChg>
        <pc:spChg chg="add">
          <ac:chgData name="Christina Mutter" userId="69e76d6997f76894" providerId="LiveId" clId="{3914304C-0347-4EEF-A806-3CEAEC323CCD}" dt="2020-06-27T09:40:32.153" v="298"/>
          <ac:spMkLst>
            <pc:docMk/>
            <pc:sldMk cId="361326007" sldId="328"/>
            <ac:spMk id="12" creationId="{D8C7EAA0-ADC2-402E-A345-C61D8607C1CF}"/>
          </ac:spMkLst>
        </pc:spChg>
        <pc:spChg chg="add">
          <ac:chgData name="Christina Mutter" userId="69e76d6997f76894" providerId="LiveId" clId="{3914304C-0347-4EEF-A806-3CEAEC323CCD}" dt="2020-06-27T09:40:32.153" v="298"/>
          <ac:spMkLst>
            <pc:docMk/>
            <pc:sldMk cId="361326007" sldId="328"/>
            <ac:spMk id="16" creationId="{B3FA0EF4-8C37-4271-8028-132184C47ADC}"/>
          </ac:spMkLst>
        </pc:spChg>
        <pc:spChg chg="add">
          <ac:chgData name="Christina Mutter" userId="69e76d6997f76894" providerId="LiveId" clId="{3914304C-0347-4EEF-A806-3CEAEC323CCD}" dt="2020-06-27T09:40:48.670" v="299"/>
          <ac:spMkLst>
            <pc:docMk/>
            <pc:sldMk cId="361326007" sldId="328"/>
            <ac:spMk id="17" creationId="{0A1971F6-B7ED-41D2-B0A2-C84BC90B06D7}"/>
          </ac:spMkLst>
        </pc:spChg>
        <pc:spChg chg="add">
          <ac:chgData name="Christina Mutter" userId="69e76d6997f76894" providerId="LiveId" clId="{3914304C-0347-4EEF-A806-3CEAEC323CCD}" dt="2020-06-27T09:40:55.081" v="300"/>
          <ac:spMkLst>
            <pc:docMk/>
            <pc:sldMk cId="361326007" sldId="328"/>
            <ac:spMk id="18" creationId="{13C83783-919E-48B8-A306-EBC2DF9F361A}"/>
          </ac:spMkLst>
        </pc:spChg>
        <pc:spChg chg="add">
          <ac:chgData name="Christina Mutter" userId="69e76d6997f76894" providerId="LiveId" clId="{3914304C-0347-4EEF-A806-3CEAEC323CCD}" dt="2020-06-27T09:41:01.593" v="301"/>
          <ac:spMkLst>
            <pc:docMk/>
            <pc:sldMk cId="361326007" sldId="328"/>
            <ac:spMk id="19" creationId="{8D65F599-33E7-41A4-89B6-C4B22AEDC858}"/>
          </ac:spMkLst>
        </pc:spChg>
        <pc:spChg chg="add">
          <ac:chgData name="Christina Mutter" userId="69e76d6997f76894" providerId="LiveId" clId="{3914304C-0347-4EEF-A806-3CEAEC323CCD}" dt="2020-06-27T09:41:08.087" v="302"/>
          <ac:spMkLst>
            <pc:docMk/>
            <pc:sldMk cId="361326007" sldId="328"/>
            <ac:spMk id="20" creationId="{CA8C5F94-F4D1-4842-AFC7-87B9B7FFBF28}"/>
          </ac:spMkLst>
        </pc:spChg>
        <pc:spChg chg="add">
          <ac:chgData name="Christina Mutter" userId="69e76d6997f76894" providerId="LiveId" clId="{3914304C-0347-4EEF-A806-3CEAEC323CCD}" dt="2020-06-27T09:41:13.504" v="303"/>
          <ac:spMkLst>
            <pc:docMk/>
            <pc:sldMk cId="361326007" sldId="328"/>
            <ac:spMk id="21" creationId="{2210760F-D434-46C9-ACCA-AC2AF0D50C9A}"/>
          </ac:spMkLst>
        </pc:spChg>
        <pc:graphicFrameChg chg="add">
          <ac:chgData name="Christina Mutter" userId="69e76d6997f76894" providerId="LiveId" clId="{3914304C-0347-4EEF-A806-3CEAEC323CCD}" dt="2020-06-27T09:40:32.153" v="298"/>
          <ac:graphicFrameMkLst>
            <pc:docMk/>
            <pc:sldMk cId="361326007" sldId="328"/>
            <ac:graphicFrameMk id="13" creationId="{F6C4BCB0-2032-4836-BB78-564A62624B1E}"/>
          </ac:graphicFrameMkLst>
        </pc:graphicFrameChg>
        <pc:graphicFrameChg chg="add">
          <ac:chgData name="Christina Mutter" userId="69e76d6997f76894" providerId="LiveId" clId="{3914304C-0347-4EEF-A806-3CEAEC323CCD}" dt="2020-06-27T09:40:32.153" v="298"/>
          <ac:graphicFrameMkLst>
            <pc:docMk/>
            <pc:sldMk cId="361326007" sldId="328"/>
            <ac:graphicFrameMk id="14" creationId="{72512A02-8735-46FB-A3D9-E98AFDFCDC5F}"/>
          </ac:graphicFrameMkLst>
        </pc:graphicFrameChg>
        <pc:graphicFrameChg chg="add">
          <ac:chgData name="Christina Mutter" userId="69e76d6997f76894" providerId="LiveId" clId="{3914304C-0347-4EEF-A806-3CEAEC323CCD}" dt="2020-06-27T09:40:32.153" v="298"/>
          <ac:graphicFrameMkLst>
            <pc:docMk/>
            <pc:sldMk cId="361326007" sldId="328"/>
            <ac:graphicFrameMk id="15" creationId="{6E98BA9C-32C4-463E-AC24-8EE15E680241}"/>
          </ac:graphicFrameMkLst>
        </pc:graphicFrameChg>
      </pc:sldChg>
      <pc:sldChg chg="addSp modSp add">
        <pc:chgData name="Christina Mutter" userId="69e76d6997f76894" providerId="LiveId" clId="{3914304C-0347-4EEF-A806-3CEAEC323CCD}" dt="2020-06-27T09:36:46.691" v="281"/>
        <pc:sldMkLst>
          <pc:docMk/>
          <pc:sldMk cId="2843299266" sldId="329"/>
        </pc:sldMkLst>
        <pc:spChg chg="mod">
          <ac:chgData name="Christina Mutter" userId="69e76d6997f76894" providerId="LiveId" clId="{3914304C-0347-4EEF-A806-3CEAEC323CCD}" dt="2020-06-27T09:36:29.709" v="279"/>
          <ac:spMkLst>
            <pc:docMk/>
            <pc:sldMk cId="2843299266" sldId="329"/>
            <ac:spMk id="3" creationId="{00000000-0000-0000-0000-000000000000}"/>
          </ac:spMkLst>
        </pc:spChg>
        <pc:spChg chg="add">
          <ac:chgData name="Christina Mutter" userId="69e76d6997f76894" providerId="LiveId" clId="{3914304C-0347-4EEF-A806-3CEAEC323CCD}" dt="2020-06-27T09:36:40.572" v="280"/>
          <ac:spMkLst>
            <pc:docMk/>
            <pc:sldMk cId="2843299266" sldId="329"/>
            <ac:spMk id="9" creationId="{0F3A2A8B-FC62-42F7-9247-43560010E2C8}"/>
          </ac:spMkLst>
        </pc:spChg>
        <pc:picChg chg="add">
          <ac:chgData name="Christina Mutter" userId="69e76d6997f76894" providerId="LiveId" clId="{3914304C-0347-4EEF-A806-3CEAEC323CCD}" dt="2020-06-27T09:36:46.691" v="281"/>
          <ac:picMkLst>
            <pc:docMk/>
            <pc:sldMk cId="2843299266" sldId="329"/>
            <ac:picMk id="10" creationId="{C59C3655-A2E2-46A8-B194-02C75871998D}"/>
          </ac:picMkLst>
        </pc:picChg>
      </pc:sldChg>
      <pc:sldChg chg="addSp delSp modSp add">
        <pc:chgData name="Christina Mutter" userId="69e76d6997f76894" providerId="LiveId" clId="{3914304C-0347-4EEF-A806-3CEAEC323CCD}" dt="2020-06-27T09:37:17.192" v="288"/>
        <pc:sldMkLst>
          <pc:docMk/>
          <pc:sldMk cId="1087356037" sldId="330"/>
        </pc:sldMkLst>
        <pc:spChg chg="del mod">
          <ac:chgData name="Christina Mutter" userId="69e76d6997f76894" providerId="LiveId" clId="{3914304C-0347-4EEF-A806-3CEAEC323CCD}" dt="2020-06-27T09:37:06.815" v="285" actId="478"/>
          <ac:spMkLst>
            <pc:docMk/>
            <pc:sldMk cId="1087356037" sldId="330"/>
            <ac:spMk id="9" creationId="{0F3A2A8B-FC62-42F7-9247-43560010E2C8}"/>
          </ac:spMkLst>
        </pc:spChg>
        <pc:spChg chg="add">
          <ac:chgData name="Christina Mutter" userId="69e76d6997f76894" providerId="LiveId" clId="{3914304C-0347-4EEF-A806-3CEAEC323CCD}" dt="2020-06-27T09:37:07.485" v="286"/>
          <ac:spMkLst>
            <pc:docMk/>
            <pc:sldMk cId="1087356037" sldId="330"/>
            <ac:spMk id="11" creationId="{4FF403F9-3F45-4A48-89F7-A47D863E1149}"/>
          </ac:spMkLst>
        </pc:spChg>
        <pc:picChg chg="del">
          <ac:chgData name="Christina Mutter" userId="69e76d6997f76894" providerId="LiveId" clId="{3914304C-0347-4EEF-A806-3CEAEC323CCD}" dt="2020-06-27T09:37:09.856" v="287" actId="478"/>
          <ac:picMkLst>
            <pc:docMk/>
            <pc:sldMk cId="1087356037" sldId="330"/>
            <ac:picMk id="10" creationId="{C59C3655-A2E2-46A8-B194-02C75871998D}"/>
          </ac:picMkLst>
        </pc:picChg>
        <pc:picChg chg="add">
          <ac:chgData name="Christina Mutter" userId="69e76d6997f76894" providerId="LiveId" clId="{3914304C-0347-4EEF-A806-3CEAEC323CCD}" dt="2020-06-27T09:37:17.192" v="288"/>
          <ac:picMkLst>
            <pc:docMk/>
            <pc:sldMk cId="1087356037" sldId="330"/>
            <ac:picMk id="12" creationId="{AB87266D-38E0-4F1D-8F7B-FFC3F87B38B6}"/>
          </ac:picMkLst>
        </pc:picChg>
      </pc:sldChg>
      <pc:sldChg chg="add">
        <pc:chgData name="Christina Mutter" userId="69e76d6997f76894" providerId="LiveId" clId="{3914304C-0347-4EEF-A806-3CEAEC323CCD}" dt="2020-06-27T09:39:24.939" v="292"/>
        <pc:sldMkLst>
          <pc:docMk/>
          <pc:sldMk cId="36099374" sldId="331"/>
        </pc:sldMkLst>
      </pc:sldChg>
      <pc:sldChg chg="addSp modSp add ord">
        <pc:chgData name="Christina Mutter" userId="69e76d6997f76894" providerId="LiveId" clId="{3914304C-0347-4EEF-A806-3CEAEC323CCD}" dt="2020-06-27T09:45:51.083" v="345" actId="403"/>
        <pc:sldMkLst>
          <pc:docMk/>
          <pc:sldMk cId="3847685806" sldId="332"/>
        </pc:sldMkLst>
        <pc:spChg chg="mod">
          <ac:chgData name="Christina Mutter" userId="69e76d6997f76894" providerId="LiveId" clId="{3914304C-0347-4EEF-A806-3CEAEC323CCD}" dt="2020-06-27T09:44:13.956" v="331" actId="20577"/>
          <ac:spMkLst>
            <pc:docMk/>
            <pc:sldMk cId="3847685806" sldId="332"/>
            <ac:spMk id="3" creationId="{00000000-0000-0000-0000-000000000000}"/>
          </ac:spMkLst>
        </pc:spChg>
        <pc:spChg chg="add mod">
          <ac:chgData name="Christina Mutter" userId="69e76d6997f76894" providerId="LiveId" clId="{3914304C-0347-4EEF-A806-3CEAEC323CCD}" dt="2020-06-27T09:45:51.083" v="345" actId="403"/>
          <ac:spMkLst>
            <pc:docMk/>
            <pc:sldMk cId="3847685806" sldId="332"/>
            <ac:spMk id="5" creationId="{BA08440D-B577-4049-96B2-0218648E56C4}"/>
          </ac:spMkLst>
        </pc:spChg>
      </pc:sldChg>
      <pc:sldChg chg="addSp modSp add ord">
        <pc:chgData name="Christina Mutter" userId="69e76d6997f76894" providerId="LiveId" clId="{3914304C-0347-4EEF-A806-3CEAEC323CCD}" dt="2020-06-27T09:46:40.156" v="353"/>
        <pc:sldMkLst>
          <pc:docMk/>
          <pc:sldMk cId="3125482384" sldId="333"/>
        </pc:sldMkLst>
        <pc:spChg chg="mod">
          <ac:chgData name="Christina Mutter" userId="69e76d6997f76894" providerId="LiveId" clId="{3914304C-0347-4EEF-A806-3CEAEC323CCD}" dt="2020-06-27T09:46:32.108" v="352"/>
          <ac:spMkLst>
            <pc:docMk/>
            <pc:sldMk cId="3125482384" sldId="333"/>
            <ac:spMk id="3" creationId="{00000000-0000-0000-0000-000000000000}"/>
          </ac:spMkLst>
        </pc:spChg>
        <pc:picChg chg="add">
          <ac:chgData name="Christina Mutter" userId="69e76d6997f76894" providerId="LiveId" clId="{3914304C-0347-4EEF-A806-3CEAEC323CCD}" dt="2020-06-27T09:46:40.156" v="353"/>
          <ac:picMkLst>
            <pc:docMk/>
            <pc:sldMk cId="3125482384" sldId="333"/>
            <ac:picMk id="9" creationId="{1A7B45DB-E264-40EF-998C-69815E0AD387}"/>
          </ac:picMkLst>
        </pc:picChg>
      </pc:sldChg>
    </pc:docChg>
  </pc:docChgLst>
  <pc:docChgLst>
    <pc:chgData name="Christina Mutter" userId="69e76d6997f76894" providerId="LiveId" clId="{589A6683-3766-44E9-BA62-F8FF0C5C99DC}"/>
    <pc:docChg chg="modSld">
      <pc:chgData name="Christina Mutter" userId="69e76d6997f76894" providerId="LiveId" clId="{589A6683-3766-44E9-BA62-F8FF0C5C99DC}" dt="2020-06-29T15:19:14.459" v="20" actId="20577"/>
      <pc:docMkLst>
        <pc:docMk/>
      </pc:docMkLst>
      <pc:sldChg chg="modNotesTx">
        <pc:chgData name="Christina Mutter" userId="69e76d6997f76894" providerId="LiveId" clId="{589A6683-3766-44E9-BA62-F8FF0C5C99DC}" dt="2020-06-28T22:01:19.914" v="0" actId="6549"/>
        <pc:sldMkLst>
          <pc:docMk/>
          <pc:sldMk cId="0" sldId="256"/>
        </pc:sldMkLst>
      </pc:sldChg>
      <pc:sldChg chg="modNotesTx">
        <pc:chgData name="Christina Mutter" userId="69e76d6997f76894" providerId="LiveId" clId="{589A6683-3766-44E9-BA62-F8FF0C5C99DC}" dt="2020-06-28T22:01:25.132" v="1" actId="6549"/>
        <pc:sldMkLst>
          <pc:docMk/>
          <pc:sldMk cId="2777173230" sldId="257"/>
        </pc:sldMkLst>
      </pc:sldChg>
      <pc:sldChg chg="modNotesTx">
        <pc:chgData name="Christina Mutter" userId="69e76d6997f76894" providerId="LiveId" clId="{589A6683-3766-44E9-BA62-F8FF0C5C99DC}" dt="2020-06-28T22:02:18.203" v="14" actId="6549"/>
        <pc:sldMkLst>
          <pc:docMk/>
          <pc:sldMk cId="683639386" sldId="296"/>
        </pc:sldMkLst>
      </pc:sldChg>
      <pc:sldChg chg="modNotesTx">
        <pc:chgData name="Christina Mutter" userId="69e76d6997f76894" providerId="LiveId" clId="{589A6683-3766-44E9-BA62-F8FF0C5C99DC}" dt="2020-06-28T22:02:21.914" v="15" actId="6549"/>
        <pc:sldMkLst>
          <pc:docMk/>
          <pc:sldMk cId="2761167035" sldId="298"/>
        </pc:sldMkLst>
      </pc:sldChg>
      <pc:sldChg chg="modNotesTx">
        <pc:chgData name="Christina Mutter" userId="69e76d6997f76894" providerId="LiveId" clId="{589A6683-3766-44E9-BA62-F8FF0C5C99DC}" dt="2020-06-28T22:01:29.688" v="2" actId="6549"/>
        <pc:sldMkLst>
          <pc:docMk/>
          <pc:sldMk cId="1431766647" sldId="325"/>
        </pc:sldMkLst>
      </pc:sldChg>
      <pc:sldChg chg="modSp modNotesTx">
        <pc:chgData name="Christina Mutter" userId="69e76d6997f76894" providerId="LiveId" clId="{589A6683-3766-44E9-BA62-F8FF0C5C99DC}" dt="2020-06-29T15:19:14.459" v="20" actId="20577"/>
        <pc:sldMkLst>
          <pc:docMk/>
          <pc:sldMk cId="4125047835" sldId="326"/>
        </pc:sldMkLst>
        <pc:spChg chg="mod">
          <ac:chgData name="Christina Mutter" userId="69e76d6997f76894" providerId="LiveId" clId="{589A6683-3766-44E9-BA62-F8FF0C5C99DC}" dt="2020-06-29T15:19:14.459" v="20" actId="20577"/>
          <ac:spMkLst>
            <pc:docMk/>
            <pc:sldMk cId="4125047835" sldId="326"/>
            <ac:spMk id="3" creationId="{00000000-0000-0000-0000-000000000000}"/>
          </ac:spMkLst>
        </pc:spChg>
      </pc:sldChg>
      <pc:sldChg chg="modNotesTx">
        <pc:chgData name="Christina Mutter" userId="69e76d6997f76894" providerId="LiveId" clId="{589A6683-3766-44E9-BA62-F8FF0C5C99DC}" dt="2020-06-28T22:01:38.500" v="4" actId="6549"/>
        <pc:sldMkLst>
          <pc:docMk/>
          <pc:sldMk cId="2031485252" sldId="327"/>
        </pc:sldMkLst>
      </pc:sldChg>
      <pc:sldChg chg="modNotesTx">
        <pc:chgData name="Christina Mutter" userId="69e76d6997f76894" providerId="LiveId" clId="{589A6683-3766-44E9-BA62-F8FF0C5C99DC}" dt="2020-06-28T22:01:41.581" v="5" actId="6549"/>
        <pc:sldMkLst>
          <pc:docMk/>
          <pc:sldMk cId="361326007" sldId="328"/>
        </pc:sldMkLst>
      </pc:sldChg>
      <pc:sldChg chg="modNotesTx">
        <pc:chgData name="Christina Mutter" userId="69e76d6997f76894" providerId="LiveId" clId="{589A6683-3766-44E9-BA62-F8FF0C5C99DC}" dt="2020-06-28T22:01:48.103" v="7" actId="6549"/>
        <pc:sldMkLst>
          <pc:docMk/>
          <pc:sldMk cId="2843299266" sldId="329"/>
        </pc:sldMkLst>
      </pc:sldChg>
      <pc:sldChg chg="modNotesTx">
        <pc:chgData name="Christina Mutter" userId="69e76d6997f76894" providerId="LiveId" clId="{589A6683-3766-44E9-BA62-F8FF0C5C99DC}" dt="2020-06-28T22:01:51.257" v="8" actId="6549"/>
        <pc:sldMkLst>
          <pc:docMk/>
          <pc:sldMk cId="1087356037" sldId="330"/>
        </pc:sldMkLst>
      </pc:sldChg>
      <pc:sldChg chg="modNotesTx">
        <pc:chgData name="Christina Mutter" userId="69e76d6997f76894" providerId="LiveId" clId="{589A6683-3766-44E9-BA62-F8FF0C5C99DC}" dt="2020-06-28T22:01:44.820" v="6" actId="6549"/>
        <pc:sldMkLst>
          <pc:docMk/>
          <pc:sldMk cId="36099374" sldId="331"/>
        </pc:sldMkLst>
      </pc:sldChg>
      <pc:sldChg chg="modNotesTx">
        <pc:chgData name="Christina Mutter" userId="69e76d6997f76894" providerId="LiveId" clId="{589A6683-3766-44E9-BA62-F8FF0C5C99DC}" dt="2020-06-28T22:02:33.390" v="17" actId="6549"/>
        <pc:sldMkLst>
          <pc:docMk/>
          <pc:sldMk cId="3125482384" sldId="333"/>
        </pc:sldMkLst>
      </pc:sldChg>
      <pc:sldChg chg="modNotesTx">
        <pc:chgData name="Christina Mutter" userId="69e76d6997f76894" providerId="LiveId" clId="{589A6683-3766-44E9-BA62-F8FF0C5C99DC}" dt="2020-06-28T22:01:56.323" v="9" actId="6549"/>
        <pc:sldMkLst>
          <pc:docMk/>
          <pc:sldMk cId="593879888" sldId="335"/>
        </pc:sldMkLst>
      </pc:sldChg>
      <pc:sldChg chg="modNotesTx">
        <pc:chgData name="Christina Mutter" userId="69e76d6997f76894" providerId="LiveId" clId="{589A6683-3766-44E9-BA62-F8FF0C5C99DC}" dt="2020-06-28T22:02:09.201" v="12" actId="6549"/>
        <pc:sldMkLst>
          <pc:docMk/>
          <pc:sldMk cId="1011793482" sldId="339"/>
        </pc:sldMkLst>
      </pc:sldChg>
      <pc:sldChg chg="modNotesTx">
        <pc:chgData name="Christina Mutter" userId="69e76d6997f76894" providerId="LiveId" clId="{589A6683-3766-44E9-BA62-F8FF0C5C99DC}" dt="2020-06-28T22:02:36.932" v="18" actId="6549"/>
        <pc:sldMkLst>
          <pc:docMk/>
          <pc:sldMk cId="2383464981" sldId="340"/>
        </pc:sldMkLst>
      </pc:sldChg>
      <pc:sldChg chg="modNotesTx">
        <pc:chgData name="Christina Mutter" userId="69e76d6997f76894" providerId="LiveId" clId="{589A6683-3766-44E9-BA62-F8FF0C5C99DC}" dt="2020-06-28T22:02:01.303" v="10" actId="6549"/>
        <pc:sldMkLst>
          <pc:docMk/>
          <pc:sldMk cId="2679891936" sldId="342"/>
        </pc:sldMkLst>
      </pc:sldChg>
      <pc:sldChg chg="modNotesTx">
        <pc:chgData name="Christina Mutter" userId="69e76d6997f76894" providerId="LiveId" clId="{589A6683-3766-44E9-BA62-F8FF0C5C99DC}" dt="2020-06-28T22:02:05.173" v="11" actId="6549"/>
        <pc:sldMkLst>
          <pc:docMk/>
          <pc:sldMk cId="637481179" sldId="343"/>
        </pc:sldMkLst>
      </pc:sldChg>
      <pc:sldChg chg="modNotesTx">
        <pc:chgData name="Christina Mutter" userId="69e76d6997f76894" providerId="LiveId" clId="{589A6683-3766-44E9-BA62-F8FF0C5C99DC}" dt="2020-06-28T22:02:13.501" v="13" actId="6549"/>
        <pc:sldMkLst>
          <pc:docMk/>
          <pc:sldMk cId="2806070698" sldId="344"/>
        </pc:sldMkLst>
      </pc:sldChg>
      <pc:sldChg chg="modNotesTx">
        <pc:chgData name="Christina Mutter" userId="69e76d6997f76894" providerId="LiveId" clId="{589A6683-3766-44E9-BA62-F8FF0C5C99DC}" dt="2020-06-28T22:02:27.836" v="16" actId="6549"/>
        <pc:sldMkLst>
          <pc:docMk/>
          <pc:sldMk cId="1472692391" sldId="346"/>
        </pc:sldMkLst>
      </pc:sldChg>
    </pc:docChg>
  </pc:docChgLst>
  <pc:docChgLst>
    <pc:chgData name="Christina Mutter" userId="69e76d6997f76894" providerId="LiveId" clId="{84C49F1D-F8A4-41AA-AAF2-0F927AF7E2D4}"/>
    <pc:docChg chg="undo custSel addSld delSld modSld sldOrd">
      <pc:chgData name="Christina Mutter" userId="69e76d6997f76894" providerId="LiveId" clId="{84C49F1D-F8A4-41AA-AAF2-0F927AF7E2D4}" dt="2020-06-27T21:46:39.879" v="2578" actId="2696"/>
      <pc:docMkLst>
        <pc:docMk/>
      </pc:docMkLst>
      <pc:sldChg chg="addSp delSp modSp">
        <pc:chgData name="Christina Mutter" userId="69e76d6997f76894" providerId="LiveId" clId="{84C49F1D-F8A4-41AA-AAF2-0F927AF7E2D4}" dt="2020-06-27T19:36:58.455" v="1695" actId="20577"/>
        <pc:sldMkLst>
          <pc:docMk/>
          <pc:sldMk cId="2777173230" sldId="257"/>
        </pc:sldMkLst>
        <pc:spChg chg="add del mod">
          <ac:chgData name="Christina Mutter" userId="69e76d6997f76894" providerId="LiveId" clId="{84C49F1D-F8A4-41AA-AAF2-0F927AF7E2D4}" dt="2020-06-27T19:36:58.455" v="1695" actId="20577"/>
          <ac:spMkLst>
            <pc:docMk/>
            <pc:sldMk cId="2777173230" sldId="257"/>
            <ac:spMk id="3" creationId="{00000000-0000-0000-0000-000000000000}"/>
          </ac:spMkLst>
        </pc:spChg>
        <pc:spChg chg="add del mod">
          <ac:chgData name="Christina Mutter" userId="69e76d6997f76894" providerId="LiveId" clId="{84C49F1D-F8A4-41AA-AAF2-0F927AF7E2D4}" dt="2020-06-27T14:57:03.806" v="616" actId="478"/>
          <ac:spMkLst>
            <pc:docMk/>
            <pc:sldMk cId="2777173230" sldId="257"/>
            <ac:spMk id="5" creationId="{B86BB359-EB37-4B80-B258-E6901428AE68}"/>
          </ac:spMkLst>
        </pc:spChg>
      </pc:sldChg>
      <pc:sldChg chg="del">
        <pc:chgData name="Christina Mutter" userId="69e76d6997f76894" providerId="LiveId" clId="{84C49F1D-F8A4-41AA-AAF2-0F927AF7E2D4}" dt="2020-06-27T20:30:38.061" v="2150" actId="2696"/>
        <pc:sldMkLst>
          <pc:docMk/>
          <pc:sldMk cId="2792594757" sldId="263"/>
        </pc:sldMkLst>
      </pc:sldChg>
      <pc:sldChg chg="del ord">
        <pc:chgData name="Christina Mutter" userId="69e76d6997f76894" providerId="LiveId" clId="{84C49F1D-F8A4-41AA-AAF2-0F927AF7E2D4}" dt="2020-06-27T19:38:18.534" v="1735" actId="2696"/>
        <pc:sldMkLst>
          <pc:docMk/>
          <pc:sldMk cId="1814911733" sldId="289"/>
        </pc:sldMkLst>
      </pc:sldChg>
      <pc:sldChg chg="del ord">
        <pc:chgData name="Christina Mutter" userId="69e76d6997f76894" providerId="LiveId" clId="{84C49F1D-F8A4-41AA-AAF2-0F927AF7E2D4}" dt="2020-06-27T19:35:31.668" v="1666" actId="2696"/>
        <pc:sldMkLst>
          <pc:docMk/>
          <pc:sldMk cId="3764199965" sldId="292"/>
        </pc:sldMkLst>
      </pc:sldChg>
      <pc:sldChg chg="addSp delSp modSp">
        <pc:chgData name="Christina Mutter" userId="69e76d6997f76894" providerId="LiveId" clId="{84C49F1D-F8A4-41AA-AAF2-0F927AF7E2D4}" dt="2020-06-27T21:22:48.447" v="2384" actId="20577"/>
        <pc:sldMkLst>
          <pc:docMk/>
          <pc:sldMk cId="3548756911" sldId="293"/>
        </pc:sldMkLst>
        <pc:spChg chg="mod">
          <ac:chgData name="Christina Mutter" userId="69e76d6997f76894" providerId="LiveId" clId="{84C49F1D-F8A4-41AA-AAF2-0F927AF7E2D4}" dt="2020-06-27T21:22:48.447" v="2384" actId="20577"/>
          <ac:spMkLst>
            <pc:docMk/>
            <pc:sldMk cId="3548756911" sldId="293"/>
            <ac:spMk id="3" creationId="{00000000-0000-0000-0000-000000000000}"/>
          </ac:spMkLst>
        </pc:spChg>
        <pc:spChg chg="del">
          <ac:chgData name="Christina Mutter" userId="69e76d6997f76894" providerId="LiveId" clId="{84C49F1D-F8A4-41AA-AAF2-0F927AF7E2D4}" dt="2020-06-27T21:10:15.104" v="2224" actId="478"/>
          <ac:spMkLst>
            <pc:docMk/>
            <pc:sldMk cId="3548756911" sldId="293"/>
            <ac:spMk id="4" creationId="{00000000-0000-0000-0000-000000000000}"/>
          </ac:spMkLst>
        </pc:spChg>
        <pc:spChg chg="mod">
          <ac:chgData name="Christina Mutter" userId="69e76d6997f76894" providerId="LiveId" clId="{84C49F1D-F8A4-41AA-AAF2-0F927AF7E2D4}" dt="2020-06-27T21:10:11.905" v="2223" actId="20577"/>
          <ac:spMkLst>
            <pc:docMk/>
            <pc:sldMk cId="3548756911" sldId="293"/>
            <ac:spMk id="5" creationId="{00000000-0000-0000-0000-000000000000}"/>
          </ac:spMkLst>
        </pc:spChg>
        <pc:spChg chg="add">
          <ac:chgData name="Christina Mutter" userId="69e76d6997f76894" providerId="LiveId" clId="{84C49F1D-F8A4-41AA-AAF2-0F927AF7E2D4}" dt="2020-06-27T21:10:30.250" v="2227"/>
          <ac:spMkLst>
            <pc:docMk/>
            <pc:sldMk cId="3548756911" sldId="293"/>
            <ac:spMk id="8" creationId="{11325C29-916C-4638-B7A6-4EC36BD1F717}"/>
          </ac:spMkLst>
        </pc:spChg>
        <pc:spChg chg="del mod">
          <ac:chgData name="Christina Mutter" userId="69e76d6997f76894" providerId="LiveId" clId="{84C49F1D-F8A4-41AA-AAF2-0F927AF7E2D4}" dt="2020-06-27T21:10:29.501" v="2226" actId="478"/>
          <ac:spMkLst>
            <pc:docMk/>
            <pc:sldMk cId="3548756911" sldId="293"/>
            <ac:spMk id="16" creationId="{00000000-0000-0000-0000-000000000000}"/>
          </ac:spMkLst>
        </pc:spChg>
      </pc:sldChg>
      <pc:sldChg chg="modSp del">
        <pc:chgData name="Christina Mutter" userId="69e76d6997f76894" providerId="LiveId" clId="{84C49F1D-F8A4-41AA-AAF2-0F927AF7E2D4}" dt="2020-06-27T19:50:45.118" v="1789" actId="2696"/>
        <pc:sldMkLst>
          <pc:docMk/>
          <pc:sldMk cId="1213119159" sldId="294"/>
        </pc:sldMkLst>
        <pc:spChg chg="mod">
          <ac:chgData name="Christina Mutter" userId="69e76d6997f76894" providerId="LiveId" clId="{84C49F1D-F8A4-41AA-AAF2-0F927AF7E2D4}" dt="2020-06-27T19:40:15.600" v="1774" actId="403"/>
          <ac:spMkLst>
            <pc:docMk/>
            <pc:sldMk cId="1213119159" sldId="294"/>
            <ac:spMk id="3" creationId="{00000000-0000-0000-0000-000000000000}"/>
          </ac:spMkLst>
        </pc:spChg>
        <pc:spChg chg="mod">
          <ac:chgData name="Christina Mutter" userId="69e76d6997f76894" providerId="LiveId" clId="{84C49F1D-F8A4-41AA-AAF2-0F927AF7E2D4}" dt="2020-06-27T19:40:46.184" v="1775" actId="1076"/>
          <ac:spMkLst>
            <pc:docMk/>
            <pc:sldMk cId="1213119159" sldId="294"/>
            <ac:spMk id="8" creationId="{122BEA1D-BCF7-4738-959E-F9237784DA4E}"/>
          </ac:spMkLst>
        </pc:spChg>
        <pc:spChg chg="mod">
          <ac:chgData name="Christina Mutter" userId="69e76d6997f76894" providerId="LiveId" clId="{84C49F1D-F8A4-41AA-AAF2-0F927AF7E2D4}" dt="2020-06-27T19:40:50.096" v="1776" actId="1076"/>
          <ac:spMkLst>
            <pc:docMk/>
            <pc:sldMk cId="1213119159" sldId="294"/>
            <ac:spMk id="9" creationId="{F851A008-E9FC-41F4-A4A3-A46B27B1055D}"/>
          </ac:spMkLst>
        </pc:spChg>
        <pc:spChg chg="mod">
          <ac:chgData name="Christina Mutter" userId="69e76d6997f76894" providerId="LiveId" clId="{84C49F1D-F8A4-41AA-AAF2-0F927AF7E2D4}" dt="2020-06-27T19:40:51.945" v="1777" actId="1076"/>
          <ac:spMkLst>
            <pc:docMk/>
            <pc:sldMk cId="1213119159" sldId="294"/>
            <ac:spMk id="10" creationId="{98653DBD-9D3D-4828-8965-3281CC9E54D7}"/>
          </ac:spMkLst>
        </pc:spChg>
        <pc:spChg chg="mod">
          <ac:chgData name="Christina Mutter" userId="69e76d6997f76894" providerId="LiveId" clId="{84C49F1D-F8A4-41AA-AAF2-0F927AF7E2D4}" dt="2020-06-27T19:40:53.760" v="1778" actId="1076"/>
          <ac:spMkLst>
            <pc:docMk/>
            <pc:sldMk cId="1213119159" sldId="294"/>
            <ac:spMk id="11" creationId="{167157D7-17EE-45A1-B3F8-D7ADA3C00E0B}"/>
          </ac:spMkLst>
        </pc:spChg>
      </pc:sldChg>
      <pc:sldChg chg="del ord">
        <pc:chgData name="Christina Mutter" userId="69e76d6997f76894" providerId="LiveId" clId="{84C49F1D-F8A4-41AA-AAF2-0F927AF7E2D4}" dt="2020-06-27T12:42:51.801" v="194" actId="2696"/>
        <pc:sldMkLst>
          <pc:docMk/>
          <pc:sldMk cId="4035479657" sldId="295"/>
        </pc:sldMkLst>
      </pc:sldChg>
      <pc:sldChg chg="addSp delSp modSp ord modAnim">
        <pc:chgData name="Christina Mutter" userId="69e76d6997f76894" providerId="LiveId" clId="{84C49F1D-F8A4-41AA-AAF2-0F927AF7E2D4}" dt="2020-06-27T20:27:03.855" v="2141" actId="1076"/>
        <pc:sldMkLst>
          <pc:docMk/>
          <pc:sldMk cId="683639386" sldId="296"/>
        </pc:sldMkLst>
        <pc:spChg chg="add del mod">
          <ac:chgData name="Christina Mutter" userId="69e76d6997f76894" providerId="LiveId" clId="{84C49F1D-F8A4-41AA-AAF2-0F927AF7E2D4}" dt="2020-06-27T20:01:46.016" v="1852" actId="478"/>
          <ac:spMkLst>
            <pc:docMk/>
            <pc:sldMk cId="683639386" sldId="296"/>
            <ac:spMk id="3" creationId="{4EBF0889-D4A9-4C82-BBB5-ABC5341CB639}"/>
          </ac:spMkLst>
        </pc:spChg>
        <pc:spChg chg="del">
          <ac:chgData name="Christina Mutter" userId="69e76d6997f76894" providerId="LiveId" clId="{84C49F1D-F8A4-41AA-AAF2-0F927AF7E2D4}" dt="2020-06-27T20:26:18.602" v="2131" actId="478"/>
          <ac:spMkLst>
            <pc:docMk/>
            <pc:sldMk cId="683639386" sldId="296"/>
            <ac:spMk id="4" creationId="{00000000-0000-0000-0000-000000000000}"/>
          </ac:spMkLst>
        </pc:spChg>
        <pc:spChg chg="mod">
          <ac:chgData name="Christina Mutter" userId="69e76d6997f76894" providerId="LiveId" clId="{84C49F1D-F8A4-41AA-AAF2-0F927AF7E2D4}" dt="2020-06-27T20:26:13.785" v="2130" actId="20577"/>
          <ac:spMkLst>
            <pc:docMk/>
            <pc:sldMk cId="683639386" sldId="296"/>
            <ac:spMk id="5" creationId="{00000000-0000-0000-0000-000000000000}"/>
          </ac:spMkLst>
        </pc:spChg>
        <pc:spChg chg="add mod">
          <ac:chgData name="Christina Mutter" userId="69e76d6997f76894" providerId="LiveId" clId="{84C49F1D-F8A4-41AA-AAF2-0F927AF7E2D4}" dt="2020-06-27T20:02:56.418" v="1860" actId="14100"/>
          <ac:spMkLst>
            <pc:docMk/>
            <pc:sldMk cId="683639386" sldId="296"/>
            <ac:spMk id="10" creationId="{F05AEFD8-F146-4C78-BE56-127A4D5B1F0A}"/>
          </ac:spMkLst>
        </pc:spChg>
        <pc:spChg chg="mod">
          <ac:chgData name="Christina Mutter" userId="69e76d6997f76894" providerId="LiveId" clId="{84C49F1D-F8A4-41AA-AAF2-0F927AF7E2D4}" dt="2020-06-27T20:27:03.855" v="2141" actId="1076"/>
          <ac:spMkLst>
            <pc:docMk/>
            <pc:sldMk cId="683639386" sldId="296"/>
            <ac:spMk id="16" creationId="{00000000-0000-0000-0000-000000000000}"/>
          </ac:spMkLst>
        </pc:spChg>
        <pc:picChg chg="add mod">
          <ac:chgData name="Christina Mutter" userId="69e76d6997f76894" providerId="LiveId" clId="{84C49F1D-F8A4-41AA-AAF2-0F927AF7E2D4}" dt="2020-06-27T20:03:02.796" v="1861" actId="1076"/>
          <ac:picMkLst>
            <pc:docMk/>
            <pc:sldMk cId="683639386" sldId="296"/>
            <ac:picMk id="2" creationId="{804C1606-2409-439A-BB9F-8AAA12CB69F4}"/>
          </ac:picMkLst>
        </pc:picChg>
        <pc:picChg chg="del">
          <ac:chgData name="Christina Mutter" userId="69e76d6997f76894" providerId="LiveId" clId="{84C49F1D-F8A4-41AA-AAF2-0F927AF7E2D4}" dt="2020-06-27T20:01:39.244" v="1851" actId="478"/>
          <ac:picMkLst>
            <pc:docMk/>
            <pc:sldMk cId="683639386" sldId="296"/>
            <ac:picMk id="8" creationId="{792AF45C-3E1A-46D3-B674-2ADD0A91BD52}"/>
          </ac:picMkLst>
        </pc:picChg>
        <pc:picChg chg="del">
          <ac:chgData name="Christina Mutter" userId="69e76d6997f76894" providerId="LiveId" clId="{84C49F1D-F8A4-41AA-AAF2-0F927AF7E2D4}" dt="2020-06-27T13:35:27.534" v="458" actId="478"/>
          <ac:picMkLst>
            <pc:docMk/>
            <pc:sldMk cId="683639386" sldId="296"/>
            <ac:picMk id="9" creationId="{FF8B4165-ED28-4D8D-98BE-E76FE216B8E2}"/>
          </ac:picMkLst>
        </pc:picChg>
      </pc:sldChg>
      <pc:sldChg chg="del ord">
        <pc:chgData name="Christina Mutter" userId="69e76d6997f76894" providerId="LiveId" clId="{84C49F1D-F8A4-41AA-AAF2-0F927AF7E2D4}" dt="2020-06-27T20:00:12.712" v="1850" actId="2696"/>
        <pc:sldMkLst>
          <pc:docMk/>
          <pc:sldMk cId="3016547428" sldId="297"/>
        </pc:sldMkLst>
      </pc:sldChg>
      <pc:sldChg chg="delSp modSp">
        <pc:chgData name="Christina Mutter" userId="69e76d6997f76894" providerId="LiveId" clId="{84C49F1D-F8A4-41AA-AAF2-0F927AF7E2D4}" dt="2020-06-27T20:27:21.742" v="2143" actId="1076"/>
        <pc:sldMkLst>
          <pc:docMk/>
          <pc:sldMk cId="2761167035" sldId="298"/>
        </pc:sldMkLst>
        <pc:spChg chg="del">
          <ac:chgData name="Christina Mutter" userId="69e76d6997f76894" providerId="LiveId" clId="{84C49F1D-F8A4-41AA-AAF2-0F927AF7E2D4}" dt="2020-06-27T20:26:43.243" v="2140" actId="478"/>
          <ac:spMkLst>
            <pc:docMk/>
            <pc:sldMk cId="2761167035" sldId="298"/>
            <ac:spMk id="4" creationId="{00000000-0000-0000-0000-000000000000}"/>
          </ac:spMkLst>
        </pc:spChg>
        <pc:spChg chg="mod">
          <ac:chgData name="Christina Mutter" userId="69e76d6997f76894" providerId="LiveId" clId="{84C49F1D-F8A4-41AA-AAF2-0F927AF7E2D4}" dt="2020-06-27T20:26:39.181" v="2139" actId="20577"/>
          <ac:spMkLst>
            <pc:docMk/>
            <pc:sldMk cId="2761167035" sldId="298"/>
            <ac:spMk id="5" creationId="{00000000-0000-0000-0000-000000000000}"/>
          </ac:spMkLst>
        </pc:spChg>
        <pc:spChg chg="mod">
          <ac:chgData name="Christina Mutter" userId="69e76d6997f76894" providerId="LiveId" clId="{84C49F1D-F8A4-41AA-AAF2-0F927AF7E2D4}" dt="2020-06-27T20:27:21.742" v="2143" actId="1076"/>
          <ac:spMkLst>
            <pc:docMk/>
            <pc:sldMk cId="2761167035" sldId="298"/>
            <ac:spMk id="16" creationId="{00000000-0000-0000-0000-000000000000}"/>
          </ac:spMkLst>
        </pc:spChg>
      </pc:sldChg>
      <pc:sldChg chg="delSp modSp">
        <pc:chgData name="Christina Mutter" userId="69e76d6997f76894" providerId="LiveId" clId="{84C49F1D-F8A4-41AA-AAF2-0F927AF7E2D4}" dt="2020-06-27T19:51:30.482" v="1797" actId="478"/>
        <pc:sldMkLst>
          <pc:docMk/>
          <pc:sldMk cId="173347847" sldId="299"/>
        </pc:sldMkLst>
        <pc:spChg chg="del">
          <ac:chgData name="Christina Mutter" userId="69e76d6997f76894" providerId="LiveId" clId="{84C49F1D-F8A4-41AA-AAF2-0F927AF7E2D4}" dt="2020-06-27T19:51:30.482" v="1797" actId="478"/>
          <ac:spMkLst>
            <pc:docMk/>
            <pc:sldMk cId="173347847" sldId="299"/>
            <ac:spMk id="4" creationId="{00000000-0000-0000-0000-000000000000}"/>
          </ac:spMkLst>
        </pc:spChg>
        <pc:spChg chg="mod">
          <ac:chgData name="Christina Mutter" userId="69e76d6997f76894" providerId="LiveId" clId="{84C49F1D-F8A4-41AA-AAF2-0F927AF7E2D4}" dt="2020-06-27T19:51:25.149" v="1796" actId="20577"/>
          <ac:spMkLst>
            <pc:docMk/>
            <pc:sldMk cId="173347847" sldId="299"/>
            <ac:spMk id="5" creationId="{00000000-0000-0000-0000-000000000000}"/>
          </ac:spMkLst>
        </pc:spChg>
        <pc:spChg chg="mod">
          <ac:chgData name="Christina Mutter" userId="69e76d6997f76894" providerId="LiveId" clId="{84C49F1D-F8A4-41AA-AAF2-0F927AF7E2D4}" dt="2020-06-27T19:51:19.058" v="1792" actId="404"/>
          <ac:spMkLst>
            <pc:docMk/>
            <pc:sldMk cId="173347847" sldId="299"/>
            <ac:spMk id="16" creationId="{00000000-0000-0000-0000-000000000000}"/>
          </ac:spMkLst>
        </pc:spChg>
      </pc:sldChg>
      <pc:sldChg chg="del ord">
        <pc:chgData name="Christina Mutter" userId="69e76d6997f76894" providerId="LiveId" clId="{84C49F1D-F8A4-41AA-AAF2-0F927AF7E2D4}" dt="2020-06-27T18:17:00.647" v="1047" actId="2696"/>
        <pc:sldMkLst>
          <pc:docMk/>
          <pc:sldMk cId="1562315677" sldId="305"/>
        </pc:sldMkLst>
      </pc:sldChg>
      <pc:sldChg chg="modSp add del ord">
        <pc:chgData name="Christina Mutter" userId="69e76d6997f76894" providerId="LiveId" clId="{84C49F1D-F8A4-41AA-AAF2-0F927AF7E2D4}" dt="2020-06-27T21:46:39.879" v="2578" actId="2696"/>
        <pc:sldMkLst>
          <pc:docMk/>
          <pc:sldMk cId="1614368543" sldId="324"/>
        </pc:sldMkLst>
        <pc:spChg chg="mod">
          <ac:chgData name="Christina Mutter" userId="69e76d6997f76894" providerId="LiveId" clId="{84C49F1D-F8A4-41AA-AAF2-0F927AF7E2D4}" dt="2020-06-27T13:31:27.636" v="449" actId="14100"/>
          <ac:spMkLst>
            <pc:docMk/>
            <pc:sldMk cId="1614368543" sldId="324"/>
            <ac:spMk id="35" creationId="{928E6B19-9087-42A5-A86A-6B24A01C7ADE}"/>
          </ac:spMkLst>
        </pc:spChg>
        <pc:spChg chg="mod">
          <ac:chgData name="Christina Mutter" userId="69e76d6997f76894" providerId="LiveId" clId="{84C49F1D-F8A4-41AA-AAF2-0F927AF7E2D4}" dt="2020-06-27T13:31:22.947" v="448" actId="20577"/>
          <ac:spMkLst>
            <pc:docMk/>
            <pc:sldMk cId="1614368543" sldId="324"/>
            <ac:spMk id="42" creationId="{419A5554-8CD5-42C0-B164-501D7866ED2C}"/>
          </ac:spMkLst>
        </pc:spChg>
      </pc:sldChg>
      <pc:sldChg chg="modSp">
        <pc:chgData name="Christina Mutter" userId="69e76d6997f76894" providerId="LiveId" clId="{84C49F1D-F8A4-41AA-AAF2-0F927AF7E2D4}" dt="2020-06-27T18:03:10.357" v="792" actId="20577"/>
        <pc:sldMkLst>
          <pc:docMk/>
          <pc:sldMk cId="1431766647" sldId="325"/>
        </pc:sldMkLst>
        <pc:spChg chg="mod">
          <ac:chgData name="Christina Mutter" userId="69e76d6997f76894" providerId="LiveId" clId="{84C49F1D-F8A4-41AA-AAF2-0F927AF7E2D4}" dt="2020-06-27T18:03:10.357" v="792" actId="20577"/>
          <ac:spMkLst>
            <pc:docMk/>
            <pc:sldMk cId="1431766647" sldId="325"/>
            <ac:spMk id="3" creationId="{00000000-0000-0000-0000-000000000000}"/>
          </ac:spMkLst>
        </pc:spChg>
      </pc:sldChg>
      <pc:sldChg chg="addSp delSp modSp del ord">
        <pc:chgData name="Christina Mutter" userId="69e76d6997f76894" providerId="LiveId" clId="{84C49F1D-F8A4-41AA-AAF2-0F927AF7E2D4}" dt="2020-06-27T20:33:51.469" v="2175" actId="2696"/>
        <pc:sldMkLst>
          <pc:docMk/>
          <pc:sldMk cId="3847685806" sldId="332"/>
        </pc:sldMkLst>
        <pc:spChg chg="mod">
          <ac:chgData name="Christina Mutter" userId="69e76d6997f76894" providerId="LiveId" clId="{84C49F1D-F8A4-41AA-AAF2-0F927AF7E2D4}" dt="2020-06-27T20:31:05.236" v="2151" actId="13926"/>
          <ac:spMkLst>
            <pc:docMk/>
            <pc:sldMk cId="3847685806" sldId="332"/>
            <ac:spMk id="5" creationId="{BA08440D-B577-4049-96B2-0218648E56C4}"/>
          </ac:spMkLst>
        </pc:spChg>
        <pc:spChg chg="add del">
          <ac:chgData name="Christina Mutter" userId="69e76d6997f76894" providerId="LiveId" clId="{84C49F1D-F8A4-41AA-AAF2-0F927AF7E2D4}" dt="2020-06-27T20:11:44.849" v="1867"/>
          <ac:spMkLst>
            <pc:docMk/>
            <pc:sldMk cId="3847685806" sldId="332"/>
            <ac:spMk id="6" creationId="{C65C3975-7A41-4C19-A081-CA02CCB6DBB7}"/>
          </ac:spMkLst>
        </pc:spChg>
        <pc:spChg chg="add mod">
          <ac:chgData name="Christina Mutter" userId="69e76d6997f76894" providerId="LiveId" clId="{84C49F1D-F8A4-41AA-AAF2-0F927AF7E2D4}" dt="2020-06-27T20:31:08.894" v="2152" actId="13926"/>
          <ac:spMkLst>
            <pc:docMk/>
            <pc:sldMk cId="3847685806" sldId="332"/>
            <ac:spMk id="9" creationId="{D631D8A6-F4A3-4E4A-A179-1820C0B47405}"/>
          </ac:spMkLst>
        </pc:spChg>
      </pc:sldChg>
      <pc:sldChg chg="ord">
        <pc:chgData name="Christina Mutter" userId="69e76d6997f76894" providerId="LiveId" clId="{84C49F1D-F8A4-41AA-AAF2-0F927AF7E2D4}" dt="2020-06-27T12:43:14.469" v="196"/>
        <pc:sldMkLst>
          <pc:docMk/>
          <pc:sldMk cId="3125482384" sldId="333"/>
        </pc:sldMkLst>
      </pc:sldChg>
      <pc:sldChg chg="addSp delSp modSp add ord modNotesTx">
        <pc:chgData name="Christina Mutter" userId="69e76d6997f76894" providerId="LiveId" clId="{84C49F1D-F8A4-41AA-AAF2-0F927AF7E2D4}" dt="2020-06-27T18:10:39.304" v="873" actId="20577"/>
        <pc:sldMkLst>
          <pc:docMk/>
          <pc:sldMk cId="2840311855" sldId="334"/>
        </pc:sldMkLst>
        <pc:spChg chg="del">
          <ac:chgData name="Christina Mutter" userId="69e76d6997f76894" providerId="LiveId" clId="{84C49F1D-F8A4-41AA-AAF2-0F927AF7E2D4}" dt="2020-06-27T12:31:32.930" v="13" actId="478"/>
          <ac:spMkLst>
            <pc:docMk/>
            <pc:sldMk cId="2840311855" sldId="334"/>
            <ac:spMk id="3" creationId="{00000000-0000-0000-0000-000000000000}"/>
          </ac:spMkLst>
        </pc:spChg>
        <pc:spChg chg="add mod">
          <ac:chgData name="Christina Mutter" userId="69e76d6997f76894" providerId="LiveId" clId="{84C49F1D-F8A4-41AA-AAF2-0F927AF7E2D4}" dt="2020-06-27T18:09:09.560" v="871" actId="20577"/>
          <ac:spMkLst>
            <pc:docMk/>
            <pc:sldMk cId="2840311855" sldId="334"/>
            <ac:spMk id="5" creationId="{2DE0044E-33F0-479C-8A66-17488281D523}"/>
          </ac:spMkLst>
        </pc:spChg>
      </pc:sldChg>
      <pc:sldChg chg="modSp add ord modNotesTx">
        <pc:chgData name="Christina Mutter" userId="69e76d6997f76894" providerId="LiveId" clId="{84C49F1D-F8A4-41AA-AAF2-0F927AF7E2D4}" dt="2020-06-27T19:07:03.835" v="1377" actId="20577"/>
        <pc:sldMkLst>
          <pc:docMk/>
          <pc:sldMk cId="593879888" sldId="335"/>
        </pc:sldMkLst>
        <pc:spChg chg="mod">
          <ac:chgData name="Christina Mutter" userId="69e76d6997f76894" providerId="LiveId" clId="{84C49F1D-F8A4-41AA-AAF2-0F927AF7E2D4}" dt="2020-06-27T19:07:03.835" v="1377" actId="20577"/>
          <ac:spMkLst>
            <pc:docMk/>
            <pc:sldMk cId="593879888" sldId="335"/>
            <ac:spMk id="5" creationId="{2DE0044E-33F0-479C-8A66-17488281D523}"/>
          </ac:spMkLst>
        </pc:spChg>
      </pc:sldChg>
      <pc:sldChg chg="del ord">
        <pc:chgData name="Christina Mutter" userId="69e76d6997f76894" providerId="LiveId" clId="{84C49F1D-F8A4-41AA-AAF2-0F927AF7E2D4}" dt="2020-06-27T18:21:16.236" v="1082" actId="2696"/>
        <pc:sldMkLst>
          <pc:docMk/>
          <pc:sldMk cId="3628533151" sldId="336"/>
        </pc:sldMkLst>
      </pc:sldChg>
      <pc:sldChg chg="modSp del ord">
        <pc:chgData name="Christina Mutter" userId="69e76d6997f76894" providerId="LiveId" clId="{84C49F1D-F8A4-41AA-AAF2-0F927AF7E2D4}" dt="2020-06-27T18:21:52.786" v="1091" actId="2696"/>
        <pc:sldMkLst>
          <pc:docMk/>
          <pc:sldMk cId="682953649" sldId="337"/>
        </pc:sldMkLst>
        <pc:spChg chg="mod">
          <ac:chgData name="Christina Mutter" userId="69e76d6997f76894" providerId="LiveId" clId="{84C49F1D-F8A4-41AA-AAF2-0F927AF7E2D4}" dt="2020-06-27T12:46:38.360" v="218" actId="20577"/>
          <ac:spMkLst>
            <pc:docMk/>
            <pc:sldMk cId="682953649" sldId="337"/>
            <ac:spMk id="2" creationId="{00000000-0000-0000-0000-000000000000}"/>
          </ac:spMkLst>
        </pc:spChg>
      </pc:sldChg>
      <pc:sldChg chg="addSp delSp modSp add del">
        <pc:chgData name="Christina Mutter" userId="69e76d6997f76894" providerId="LiveId" clId="{84C49F1D-F8A4-41AA-AAF2-0F927AF7E2D4}" dt="2020-06-27T21:22:24.464" v="2382" actId="2696"/>
        <pc:sldMkLst>
          <pc:docMk/>
          <pc:sldMk cId="2534050642" sldId="338"/>
        </pc:sldMkLst>
        <pc:picChg chg="add del mod">
          <ac:chgData name="Christina Mutter" userId="69e76d6997f76894" providerId="LiveId" clId="{84C49F1D-F8A4-41AA-AAF2-0F927AF7E2D4}" dt="2020-06-27T13:39:52.567" v="462" actId="478"/>
          <ac:picMkLst>
            <pc:docMk/>
            <pc:sldMk cId="2534050642" sldId="338"/>
            <ac:picMk id="2" creationId="{CDEA6906-E76B-40FE-ABE2-9906EDA1B570}"/>
          </ac:picMkLst>
        </pc:picChg>
        <pc:picChg chg="del">
          <ac:chgData name="Christina Mutter" userId="69e76d6997f76894" providerId="LiveId" clId="{84C49F1D-F8A4-41AA-AAF2-0F927AF7E2D4}" dt="2020-06-27T13:32:07.448" v="451" actId="478"/>
          <ac:picMkLst>
            <pc:docMk/>
            <pc:sldMk cId="2534050642" sldId="338"/>
            <ac:picMk id="6" creationId="{5D62CECE-25C5-4E54-BFDD-F0C6FA262408}"/>
          </ac:picMkLst>
        </pc:picChg>
        <pc:picChg chg="add mod">
          <ac:chgData name="Christina Mutter" userId="69e76d6997f76894" providerId="LiveId" clId="{84C49F1D-F8A4-41AA-AAF2-0F927AF7E2D4}" dt="2020-06-27T20:36:09.468" v="2219" actId="14100"/>
          <ac:picMkLst>
            <pc:docMk/>
            <pc:sldMk cId="2534050642" sldId="338"/>
            <ac:picMk id="9" creationId="{DB4F687D-FF1D-449F-8424-994C3EF91374}"/>
          </ac:picMkLst>
        </pc:picChg>
      </pc:sldChg>
      <pc:sldChg chg="add del">
        <pc:chgData name="Christina Mutter" userId="69e76d6997f76894" providerId="LiveId" clId="{84C49F1D-F8A4-41AA-AAF2-0F927AF7E2D4}" dt="2020-06-27T14:51:23.249" v="471" actId="2696"/>
        <pc:sldMkLst>
          <pc:docMk/>
          <pc:sldMk cId="759522747" sldId="339"/>
        </pc:sldMkLst>
      </pc:sldChg>
      <pc:sldChg chg="modSp add ord modNotesTx">
        <pc:chgData name="Christina Mutter" userId="69e76d6997f76894" providerId="LiveId" clId="{84C49F1D-F8A4-41AA-AAF2-0F927AF7E2D4}" dt="2020-06-27T20:22:19.186" v="2121" actId="114"/>
        <pc:sldMkLst>
          <pc:docMk/>
          <pc:sldMk cId="1011793482" sldId="339"/>
        </pc:sldMkLst>
        <pc:spChg chg="mod">
          <ac:chgData name="Christina Mutter" userId="69e76d6997f76894" providerId="LiveId" clId="{84C49F1D-F8A4-41AA-AAF2-0F927AF7E2D4}" dt="2020-06-27T20:22:19.186" v="2121" actId="114"/>
          <ac:spMkLst>
            <pc:docMk/>
            <pc:sldMk cId="1011793482" sldId="339"/>
            <ac:spMk id="3" creationId="{00000000-0000-0000-0000-000000000000}"/>
          </ac:spMkLst>
        </pc:spChg>
      </pc:sldChg>
      <pc:sldChg chg="delSp modSp add">
        <pc:chgData name="Christina Mutter" userId="69e76d6997f76894" providerId="LiveId" clId="{84C49F1D-F8A4-41AA-AAF2-0F927AF7E2D4}" dt="2020-06-27T19:56:43.618" v="1849" actId="20577"/>
        <pc:sldMkLst>
          <pc:docMk/>
          <pc:sldMk cId="2383464981" sldId="340"/>
        </pc:sldMkLst>
        <pc:spChg chg="mod">
          <ac:chgData name="Christina Mutter" userId="69e76d6997f76894" providerId="LiveId" clId="{84C49F1D-F8A4-41AA-AAF2-0F927AF7E2D4}" dt="2020-06-27T19:56:43.618" v="1849" actId="20577"/>
          <ac:spMkLst>
            <pc:docMk/>
            <pc:sldMk cId="2383464981" sldId="340"/>
            <ac:spMk id="3" creationId="{00000000-0000-0000-0000-000000000000}"/>
          </ac:spMkLst>
        </pc:spChg>
        <pc:picChg chg="del">
          <ac:chgData name="Christina Mutter" userId="69e76d6997f76894" providerId="LiveId" clId="{84C49F1D-F8A4-41AA-AAF2-0F927AF7E2D4}" dt="2020-06-27T15:15:56.504" v="622" actId="478"/>
          <ac:picMkLst>
            <pc:docMk/>
            <pc:sldMk cId="2383464981" sldId="340"/>
            <ac:picMk id="9" creationId="{1A7B45DB-E264-40EF-998C-69815E0AD387}"/>
          </ac:picMkLst>
        </pc:picChg>
      </pc:sldChg>
      <pc:sldChg chg="modSp add">
        <pc:chgData name="Christina Mutter" userId="69e76d6997f76894" providerId="LiveId" clId="{84C49F1D-F8A4-41AA-AAF2-0F927AF7E2D4}" dt="2020-06-27T18:16:30.844" v="1046" actId="20577"/>
        <pc:sldMkLst>
          <pc:docMk/>
          <pc:sldMk cId="1998077503" sldId="341"/>
        </pc:sldMkLst>
        <pc:spChg chg="mod">
          <ac:chgData name="Christina Mutter" userId="69e76d6997f76894" providerId="LiveId" clId="{84C49F1D-F8A4-41AA-AAF2-0F927AF7E2D4}" dt="2020-06-27T18:16:30.844" v="1046" actId="20577"/>
          <ac:spMkLst>
            <pc:docMk/>
            <pc:sldMk cId="1998077503" sldId="341"/>
            <ac:spMk id="5" creationId="{2DE0044E-33F0-479C-8A66-17488281D523}"/>
          </ac:spMkLst>
        </pc:spChg>
      </pc:sldChg>
      <pc:sldChg chg="modSp add">
        <pc:chgData name="Christina Mutter" userId="69e76d6997f76894" providerId="LiveId" clId="{84C49F1D-F8A4-41AA-AAF2-0F927AF7E2D4}" dt="2020-06-27T19:34:00.905" v="1638" actId="404"/>
        <pc:sldMkLst>
          <pc:docMk/>
          <pc:sldMk cId="2679891936" sldId="342"/>
        </pc:sldMkLst>
        <pc:spChg chg="mod">
          <ac:chgData name="Christina Mutter" userId="69e76d6997f76894" providerId="LiveId" clId="{84C49F1D-F8A4-41AA-AAF2-0F927AF7E2D4}" dt="2020-06-27T19:34:00.905" v="1638" actId="404"/>
          <ac:spMkLst>
            <pc:docMk/>
            <pc:sldMk cId="2679891936" sldId="342"/>
            <ac:spMk id="5" creationId="{2DE0044E-33F0-479C-8A66-17488281D523}"/>
          </ac:spMkLst>
        </pc:spChg>
      </pc:sldChg>
      <pc:sldChg chg="addSp modSp add modNotesTx">
        <pc:chgData name="Christina Mutter" userId="69e76d6997f76894" providerId="LiveId" clId="{84C49F1D-F8A4-41AA-AAF2-0F927AF7E2D4}" dt="2020-06-27T19:41:28.287" v="1781" actId="20577"/>
        <pc:sldMkLst>
          <pc:docMk/>
          <pc:sldMk cId="637481179" sldId="343"/>
        </pc:sldMkLst>
        <pc:spChg chg="add mod">
          <ac:chgData name="Christina Mutter" userId="69e76d6997f76894" providerId="LiveId" clId="{84C49F1D-F8A4-41AA-AAF2-0F927AF7E2D4}" dt="2020-06-27T19:15:09.407" v="1490" actId="1582"/>
          <ac:spMkLst>
            <pc:docMk/>
            <pc:sldMk cId="637481179" sldId="343"/>
            <ac:spMk id="3" creationId="{736B7A31-E319-406F-8A71-7A637AC8E542}"/>
          </ac:spMkLst>
        </pc:spChg>
        <pc:spChg chg="mod">
          <ac:chgData name="Christina Mutter" userId="69e76d6997f76894" providerId="LiveId" clId="{84C49F1D-F8A4-41AA-AAF2-0F927AF7E2D4}" dt="2020-06-27T19:41:28.287" v="1781" actId="20577"/>
          <ac:spMkLst>
            <pc:docMk/>
            <pc:sldMk cId="637481179" sldId="343"/>
            <ac:spMk id="5" creationId="{2DE0044E-33F0-479C-8A66-17488281D523}"/>
          </ac:spMkLst>
        </pc:spChg>
      </pc:sldChg>
      <pc:sldChg chg="modSp add del ord">
        <pc:chgData name="Christina Mutter" userId="69e76d6997f76894" providerId="LiveId" clId="{84C49F1D-F8A4-41AA-AAF2-0F927AF7E2D4}" dt="2020-06-27T19:13:35.016" v="1482" actId="2696"/>
        <pc:sldMkLst>
          <pc:docMk/>
          <pc:sldMk cId="3658697894" sldId="343"/>
        </pc:sldMkLst>
        <pc:spChg chg="mod">
          <ac:chgData name="Christina Mutter" userId="69e76d6997f76894" providerId="LiveId" clId="{84C49F1D-F8A4-41AA-AAF2-0F927AF7E2D4}" dt="2020-06-27T18:27:20.745" v="1119" actId="20577"/>
          <ac:spMkLst>
            <pc:docMk/>
            <pc:sldMk cId="3658697894" sldId="343"/>
            <ac:spMk id="3" creationId="{00000000-0000-0000-0000-000000000000}"/>
          </ac:spMkLst>
        </pc:spChg>
      </pc:sldChg>
      <pc:sldChg chg="addSp modSp add">
        <pc:chgData name="Christina Mutter" userId="69e76d6997f76894" providerId="LiveId" clId="{84C49F1D-F8A4-41AA-AAF2-0F927AF7E2D4}" dt="2020-06-27T19:54:12.811" v="1816" actId="20577"/>
        <pc:sldMkLst>
          <pc:docMk/>
          <pc:sldMk cId="2806070698" sldId="344"/>
        </pc:sldMkLst>
        <pc:spChg chg="mod">
          <ac:chgData name="Christina Mutter" userId="69e76d6997f76894" providerId="LiveId" clId="{84C49F1D-F8A4-41AA-AAF2-0F927AF7E2D4}" dt="2020-06-27T19:54:12.811" v="1816" actId="20577"/>
          <ac:spMkLst>
            <pc:docMk/>
            <pc:sldMk cId="2806070698" sldId="344"/>
            <ac:spMk id="3" creationId="{00000000-0000-0000-0000-000000000000}"/>
          </ac:spMkLst>
        </pc:spChg>
        <pc:spChg chg="add mod">
          <ac:chgData name="Christina Mutter" userId="69e76d6997f76894" providerId="LiveId" clId="{84C49F1D-F8A4-41AA-AAF2-0F927AF7E2D4}" dt="2020-06-27T19:52:42.548" v="1804" actId="20577"/>
          <ac:spMkLst>
            <pc:docMk/>
            <pc:sldMk cId="2806070698" sldId="344"/>
            <ac:spMk id="9" creationId="{CD67A467-9C0F-48B6-BB98-3D5BF80919C9}"/>
          </ac:spMkLst>
        </pc:spChg>
        <pc:spChg chg="add">
          <ac:chgData name="Christina Mutter" userId="69e76d6997f76894" providerId="LiveId" clId="{84C49F1D-F8A4-41AA-AAF2-0F927AF7E2D4}" dt="2020-06-27T19:50:24.260" v="1786"/>
          <ac:spMkLst>
            <pc:docMk/>
            <pc:sldMk cId="2806070698" sldId="344"/>
            <ac:spMk id="10" creationId="{33D324F1-DE7C-48BD-9A14-123A5D1AD098}"/>
          </ac:spMkLst>
        </pc:spChg>
        <pc:spChg chg="add">
          <ac:chgData name="Christina Mutter" userId="69e76d6997f76894" providerId="LiveId" clId="{84C49F1D-F8A4-41AA-AAF2-0F927AF7E2D4}" dt="2020-06-27T19:50:30.286" v="1787"/>
          <ac:spMkLst>
            <pc:docMk/>
            <pc:sldMk cId="2806070698" sldId="344"/>
            <ac:spMk id="11" creationId="{AF332CA8-D8D0-4FD0-9A8C-803FD97712F9}"/>
          </ac:spMkLst>
        </pc:spChg>
        <pc:spChg chg="add">
          <ac:chgData name="Christina Mutter" userId="69e76d6997f76894" providerId="LiveId" clId="{84C49F1D-F8A4-41AA-AAF2-0F927AF7E2D4}" dt="2020-06-27T19:50:36.039" v="1788"/>
          <ac:spMkLst>
            <pc:docMk/>
            <pc:sldMk cId="2806070698" sldId="344"/>
            <ac:spMk id="12" creationId="{5E5B34A5-7888-48C3-8B90-BEC9E9CBFE42}"/>
          </ac:spMkLst>
        </pc:spChg>
      </pc:sldChg>
      <pc:sldChg chg="addSp delSp modSp add del">
        <pc:chgData name="Christina Mutter" userId="69e76d6997f76894" providerId="LiveId" clId="{84C49F1D-F8A4-41AA-AAF2-0F927AF7E2D4}" dt="2020-06-27T21:26:26.476" v="2385" actId="2696"/>
        <pc:sldMkLst>
          <pc:docMk/>
          <pc:sldMk cId="3334746299" sldId="345"/>
        </pc:sldMkLst>
        <pc:spChg chg="add mod">
          <ac:chgData name="Christina Mutter" userId="69e76d6997f76894" providerId="LiveId" clId="{84C49F1D-F8A4-41AA-AAF2-0F927AF7E2D4}" dt="2020-06-27T20:35:32.727" v="2216" actId="1076"/>
          <ac:spMkLst>
            <pc:docMk/>
            <pc:sldMk cId="3334746299" sldId="345"/>
            <ac:spMk id="2" creationId="{614564A3-8594-4A51-97CE-0191493490C5}"/>
          </ac:spMkLst>
        </pc:spChg>
        <pc:spChg chg="del">
          <ac:chgData name="Christina Mutter" userId="69e76d6997f76894" providerId="LiveId" clId="{84C49F1D-F8A4-41AA-AAF2-0F927AF7E2D4}" dt="2020-06-27T20:35:37.689" v="2218" actId="478"/>
          <ac:spMkLst>
            <pc:docMk/>
            <pc:sldMk cId="3334746299" sldId="345"/>
            <ac:spMk id="9" creationId="{AA82FE65-DE75-4E64-9943-DDE8F043A81E}"/>
          </ac:spMkLst>
        </pc:spChg>
        <pc:spChg chg="del">
          <ac:chgData name="Christina Mutter" userId="69e76d6997f76894" providerId="LiveId" clId="{84C49F1D-F8A4-41AA-AAF2-0F927AF7E2D4}" dt="2020-06-27T20:35:36.756" v="2217" actId="478"/>
          <ac:spMkLst>
            <pc:docMk/>
            <pc:sldMk cId="3334746299" sldId="345"/>
            <ac:spMk id="10" creationId="{95C7912D-0B22-47A8-B20B-C12127503CD0}"/>
          </ac:spMkLst>
        </pc:spChg>
        <pc:picChg chg="del">
          <ac:chgData name="Christina Mutter" userId="69e76d6997f76894" providerId="LiveId" clId="{84C49F1D-F8A4-41AA-AAF2-0F927AF7E2D4}" dt="2020-06-27T20:35:22.893" v="2199" actId="478"/>
          <ac:picMkLst>
            <pc:docMk/>
            <pc:sldMk cId="3334746299" sldId="345"/>
            <ac:picMk id="8" creationId="{910CBDC2-9DE5-4A45-A985-89F803B5E6B2}"/>
          </ac:picMkLst>
        </pc:picChg>
      </pc:sldChg>
      <pc:sldChg chg="addSp delSp modSp add modNotesTx">
        <pc:chgData name="Christina Mutter" userId="69e76d6997f76894" providerId="LiveId" clId="{84C49F1D-F8A4-41AA-AAF2-0F927AF7E2D4}" dt="2020-06-27T21:46:12.451" v="2577" actId="20577"/>
        <pc:sldMkLst>
          <pc:docMk/>
          <pc:sldMk cId="1472692391" sldId="346"/>
        </pc:sldMkLst>
        <pc:spChg chg="del mod">
          <ac:chgData name="Christina Mutter" userId="69e76d6997f76894" providerId="LiveId" clId="{84C49F1D-F8A4-41AA-AAF2-0F927AF7E2D4}" dt="2020-06-27T21:21:31.140" v="2373" actId="478"/>
          <ac:spMkLst>
            <pc:docMk/>
            <pc:sldMk cId="1472692391" sldId="346"/>
            <ac:spMk id="2" creationId="{614564A3-8594-4A51-97CE-0191493490C5}"/>
          </ac:spMkLst>
        </pc:spChg>
        <pc:spChg chg="add mod">
          <ac:chgData name="Christina Mutter" userId="69e76d6997f76894" providerId="LiveId" clId="{84C49F1D-F8A4-41AA-AAF2-0F927AF7E2D4}" dt="2020-06-27T21:21:43.295" v="2377" actId="403"/>
          <ac:spMkLst>
            <pc:docMk/>
            <pc:sldMk cId="1472692391" sldId="346"/>
            <ac:spMk id="3" creationId="{CD68ED9F-9DB5-4CBF-9E6A-D709840274A7}"/>
          </ac:spMkLst>
        </pc:spChg>
        <pc:spChg chg="add del mod">
          <ac:chgData name="Christina Mutter" userId="69e76d6997f76894" providerId="LiveId" clId="{84C49F1D-F8A4-41AA-AAF2-0F927AF7E2D4}" dt="2020-06-27T21:34:55.064" v="2438" actId="11529"/>
          <ac:spMkLst>
            <pc:docMk/>
            <pc:sldMk cId="1472692391" sldId="346"/>
            <ac:spMk id="7" creationId="{F25D392F-E849-42E1-B110-F48903984DD4}"/>
          </ac:spMkLst>
        </pc:spChg>
        <pc:spChg chg="add mod">
          <ac:chgData name="Christina Mutter" userId="69e76d6997f76894" providerId="LiveId" clId="{84C49F1D-F8A4-41AA-AAF2-0F927AF7E2D4}" dt="2020-06-27T21:27:34.967" v="2387" actId="1076"/>
          <ac:spMkLst>
            <pc:docMk/>
            <pc:sldMk cId="1472692391" sldId="346"/>
            <ac:spMk id="9" creationId="{63576540-436A-4BFD-B440-397A20DD3436}"/>
          </ac:spMkLst>
        </pc:spChg>
        <pc:spChg chg="add mod">
          <ac:chgData name="Christina Mutter" userId="69e76d6997f76894" providerId="LiveId" clId="{84C49F1D-F8A4-41AA-AAF2-0F927AF7E2D4}" dt="2020-06-27T21:28:06.667" v="2394" actId="1076"/>
          <ac:spMkLst>
            <pc:docMk/>
            <pc:sldMk cId="1472692391" sldId="346"/>
            <ac:spMk id="10" creationId="{A7C9DC22-56D4-4B18-94B0-8CCB2DCAC8B6}"/>
          </ac:spMkLst>
        </pc:spChg>
        <pc:spChg chg="add del mod">
          <ac:chgData name="Christina Mutter" userId="69e76d6997f76894" providerId="LiveId" clId="{84C49F1D-F8A4-41AA-AAF2-0F927AF7E2D4}" dt="2020-06-27T21:29:27.395" v="2407" actId="14100"/>
          <ac:spMkLst>
            <pc:docMk/>
            <pc:sldMk cId="1472692391" sldId="346"/>
            <ac:spMk id="12" creationId="{507F1433-B584-4253-A5B2-31775FC36F08}"/>
          </ac:spMkLst>
        </pc:spChg>
        <pc:spChg chg="add mod">
          <ac:chgData name="Christina Mutter" userId="69e76d6997f76894" providerId="LiveId" clId="{84C49F1D-F8A4-41AA-AAF2-0F927AF7E2D4}" dt="2020-06-27T21:29:32.025" v="2408" actId="14100"/>
          <ac:spMkLst>
            <pc:docMk/>
            <pc:sldMk cId="1472692391" sldId="346"/>
            <ac:spMk id="13" creationId="{80150DE9-1283-4D59-A5E7-7840F84CDD63}"/>
          </ac:spMkLst>
        </pc:spChg>
        <pc:spChg chg="add mod">
          <ac:chgData name="Christina Mutter" userId="69e76d6997f76894" providerId="LiveId" clId="{84C49F1D-F8A4-41AA-AAF2-0F927AF7E2D4}" dt="2020-06-27T21:29:47.177" v="2410" actId="1076"/>
          <ac:spMkLst>
            <pc:docMk/>
            <pc:sldMk cId="1472692391" sldId="346"/>
            <ac:spMk id="14" creationId="{134FFD64-4A80-4ABA-86CF-C4F83479BB48}"/>
          </ac:spMkLst>
        </pc:spChg>
        <pc:spChg chg="add mod">
          <ac:chgData name="Christina Mutter" userId="69e76d6997f76894" providerId="LiveId" clId="{84C49F1D-F8A4-41AA-AAF2-0F927AF7E2D4}" dt="2020-06-27T21:30:14.381" v="2414" actId="14100"/>
          <ac:spMkLst>
            <pc:docMk/>
            <pc:sldMk cId="1472692391" sldId="346"/>
            <ac:spMk id="15" creationId="{A0308E9F-AB43-4950-923B-94854782FB46}"/>
          </ac:spMkLst>
        </pc:spChg>
        <pc:spChg chg="add mod">
          <ac:chgData name="Christina Mutter" userId="69e76d6997f76894" providerId="LiveId" clId="{84C49F1D-F8A4-41AA-AAF2-0F927AF7E2D4}" dt="2020-06-27T21:30:46.737" v="2420" actId="14100"/>
          <ac:spMkLst>
            <pc:docMk/>
            <pc:sldMk cId="1472692391" sldId="346"/>
            <ac:spMk id="18" creationId="{4961D9E5-70CB-4FC7-AE86-B9F195EE6EB3}"/>
          </ac:spMkLst>
        </pc:spChg>
        <pc:spChg chg="add mod">
          <ac:chgData name="Christina Mutter" userId="69e76d6997f76894" providerId="LiveId" clId="{84C49F1D-F8A4-41AA-AAF2-0F927AF7E2D4}" dt="2020-06-27T21:31:04.486" v="2422" actId="1076"/>
          <ac:spMkLst>
            <pc:docMk/>
            <pc:sldMk cId="1472692391" sldId="346"/>
            <ac:spMk id="19" creationId="{5E68F4F4-4280-46C4-A6E0-E283280D94BF}"/>
          </ac:spMkLst>
        </pc:spChg>
        <pc:spChg chg="add mod">
          <ac:chgData name="Christina Mutter" userId="69e76d6997f76894" providerId="LiveId" clId="{84C49F1D-F8A4-41AA-AAF2-0F927AF7E2D4}" dt="2020-06-27T21:31:26.674" v="2426" actId="14100"/>
          <ac:spMkLst>
            <pc:docMk/>
            <pc:sldMk cId="1472692391" sldId="346"/>
            <ac:spMk id="20" creationId="{04E08F2C-930C-4BB4-B40A-329D288B5FA0}"/>
          </ac:spMkLst>
        </pc:spChg>
        <pc:spChg chg="add mod">
          <ac:chgData name="Christina Mutter" userId="69e76d6997f76894" providerId="LiveId" clId="{84C49F1D-F8A4-41AA-AAF2-0F927AF7E2D4}" dt="2020-06-27T21:32:04.164" v="2430" actId="1076"/>
          <ac:spMkLst>
            <pc:docMk/>
            <pc:sldMk cId="1472692391" sldId="346"/>
            <ac:spMk id="21" creationId="{3511C4BA-0611-421F-B0C8-059ABC54AD8F}"/>
          </ac:spMkLst>
        </pc:spChg>
        <pc:spChg chg="add">
          <ac:chgData name="Christina Mutter" userId="69e76d6997f76894" providerId="LiveId" clId="{84C49F1D-F8A4-41AA-AAF2-0F927AF7E2D4}" dt="2020-06-27T21:31:56.543" v="2429"/>
          <ac:spMkLst>
            <pc:docMk/>
            <pc:sldMk cId="1472692391" sldId="346"/>
            <ac:spMk id="22" creationId="{97B3E974-40FC-4D3D-845C-208B8D5A54C2}"/>
          </ac:spMkLst>
        </pc:spChg>
        <pc:spChg chg="add">
          <ac:chgData name="Christina Mutter" userId="69e76d6997f76894" providerId="LiveId" clId="{84C49F1D-F8A4-41AA-AAF2-0F927AF7E2D4}" dt="2020-06-27T21:35:50.932" v="2447"/>
          <ac:spMkLst>
            <pc:docMk/>
            <pc:sldMk cId="1472692391" sldId="346"/>
            <ac:spMk id="26" creationId="{13BDB706-428C-4AB2-BF89-687DBD71A209}"/>
          </ac:spMkLst>
        </pc:spChg>
        <pc:spChg chg="add mod">
          <ac:chgData name="Christina Mutter" userId="69e76d6997f76894" providerId="LiveId" clId="{84C49F1D-F8A4-41AA-AAF2-0F927AF7E2D4}" dt="2020-06-27T21:36:00.514" v="2449" actId="20577"/>
          <ac:spMkLst>
            <pc:docMk/>
            <pc:sldMk cId="1472692391" sldId="346"/>
            <ac:spMk id="27" creationId="{553C8CA7-30CF-4A19-B44C-764E822CDCBE}"/>
          </ac:spMkLst>
        </pc:spChg>
        <pc:spChg chg="add mod">
          <ac:chgData name="Christina Mutter" userId="69e76d6997f76894" providerId="LiveId" clId="{84C49F1D-F8A4-41AA-AAF2-0F927AF7E2D4}" dt="2020-06-27T21:38:46.232" v="2463" actId="1076"/>
          <ac:spMkLst>
            <pc:docMk/>
            <pc:sldMk cId="1472692391" sldId="346"/>
            <ac:spMk id="31" creationId="{F8ADCACD-AA26-4164-84BF-253A53598BF0}"/>
          </ac:spMkLst>
        </pc:spChg>
        <pc:spChg chg="add mod">
          <ac:chgData name="Christina Mutter" userId="69e76d6997f76894" providerId="LiveId" clId="{84C49F1D-F8A4-41AA-AAF2-0F927AF7E2D4}" dt="2020-06-27T21:39:26.422" v="2489" actId="20577"/>
          <ac:spMkLst>
            <pc:docMk/>
            <pc:sldMk cId="1472692391" sldId="346"/>
            <ac:spMk id="32" creationId="{9B286310-13FC-4643-93A5-0946992F2E91}"/>
          </ac:spMkLst>
        </pc:spChg>
        <pc:spChg chg="add mod">
          <ac:chgData name="Christina Mutter" userId="69e76d6997f76894" providerId="LiveId" clId="{84C49F1D-F8A4-41AA-AAF2-0F927AF7E2D4}" dt="2020-06-27T21:39:44.766" v="2491" actId="1076"/>
          <ac:spMkLst>
            <pc:docMk/>
            <pc:sldMk cId="1472692391" sldId="346"/>
            <ac:spMk id="37" creationId="{DD9A116A-F9B4-4D54-ADB1-3FB7086182B7}"/>
          </ac:spMkLst>
        </pc:spChg>
        <pc:spChg chg="add del">
          <ac:chgData name="Christina Mutter" userId="69e76d6997f76894" providerId="LiveId" clId="{84C49F1D-F8A4-41AA-AAF2-0F927AF7E2D4}" dt="2020-06-27T21:39:53.604" v="2493"/>
          <ac:spMkLst>
            <pc:docMk/>
            <pc:sldMk cId="1472692391" sldId="346"/>
            <ac:spMk id="38" creationId="{4A1A86C8-3CD6-4F99-A125-4EA4484906AA}"/>
          </ac:spMkLst>
        </pc:spChg>
        <pc:spChg chg="add mod">
          <ac:chgData name="Christina Mutter" userId="69e76d6997f76894" providerId="LiveId" clId="{84C49F1D-F8A4-41AA-AAF2-0F927AF7E2D4}" dt="2020-06-27T21:40:07.993" v="2511" actId="20577"/>
          <ac:spMkLst>
            <pc:docMk/>
            <pc:sldMk cId="1472692391" sldId="346"/>
            <ac:spMk id="39" creationId="{0DDD2AC3-DD11-4AAB-AFA5-6EA5D7D79D7B}"/>
          </ac:spMkLst>
        </pc:spChg>
        <pc:spChg chg="add">
          <ac:chgData name="Christina Mutter" userId="69e76d6997f76894" providerId="LiveId" clId="{84C49F1D-F8A4-41AA-AAF2-0F927AF7E2D4}" dt="2020-06-27T21:40:30.696" v="2515"/>
          <ac:spMkLst>
            <pc:docMk/>
            <pc:sldMk cId="1472692391" sldId="346"/>
            <ac:spMk id="42" creationId="{04E088AF-B4E7-4EB6-8242-2B73F5F645C2}"/>
          </ac:spMkLst>
        </pc:spChg>
        <pc:spChg chg="add">
          <ac:chgData name="Christina Mutter" userId="69e76d6997f76894" providerId="LiveId" clId="{84C49F1D-F8A4-41AA-AAF2-0F927AF7E2D4}" dt="2020-06-27T21:40:48.900" v="2516"/>
          <ac:spMkLst>
            <pc:docMk/>
            <pc:sldMk cId="1472692391" sldId="346"/>
            <ac:spMk id="43" creationId="{BE6582C5-09D1-451F-B98F-31D3FFD89166}"/>
          </ac:spMkLst>
        </pc:spChg>
        <pc:spChg chg="add mod">
          <ac:chgData name="Christina Mutter" userId="69e76d6997f76894" providerId="LiveId" clId="{84C49F1D-F8A4-41AA-AAF2-0F927AF7E2D4}" dt="2020-06-27T21:41:53.703" v="2520" actId="1076"/>
          <ac:spMkLst>
            <pc:docMk/>
            <pc:sldMk cId="1472692391" sldId="346"/>
            <ac:spMk id="46" creationId="{BAB83871-931F-49B5-AA46-04C8964091A1}"/>
          </ac:spMkLst>
        </pc:spChg>
        <pc:spChg chg="add mod">
          <ac:chgData name="Christina Mutter" userId="69e76d6997f76894" providerId="LiveId" clId="{84C49F1D-F8A4-41AA-AAF2-0F927AF7E2D4}" dt="2020-06-27T21:42:04.575" v="2522" actId="1076"/>
          <ac:spMkLst>
            <pc:docMk/>
            <pc:sldMk cId="1472692391" sldId="346"/>
            <ac:spMk id="47" creationId="{DB4D9ED3-ADF4-473C-8641-F708FE1D7CBB}"/>
          </ac:spMkLst>
        </pc:spChg>
        <pc:spChg chg="add mod">
          <ac:chgData name="Christina Mutter" userId="69e76d6997f76894" providerId="LiveId" clId="{84C49F1D-F8A4-41AA-AAF2-0F927AF7E2D4}" dt="2020-06-27T21:42:38.998" v="2529" actId="1076"/>
          <ac:spMkLst>
            <pc:docMk/>
            <pc:sldMk cId="1472692391" sldId="346"/>
            <ac:spMk id="48" creationId="{DA0A57B0-ABF7-4FAC-9B93-476257C2E9F5}"/>
          </ac:spMkLst>
        </pc:spChg>
        <pc:spChg chg="add mod">
          <ac:chgData name="Christina Mutter" userId="69e76d6997f76894" providerId="LiveId" clId="{84C49F1D-F8A4-41AA-AAF2-0F927AF7E2D4}" dt="2020-06-27T21:42:34.879" v="2528" actId="1076"/>
          <ac:spMkLst>
            <pc:docMk/>
            <pc:sldMk cId="1472692391" sldId="346"/>
            <ac:spMk id="49" creationId="{A7E4D6B9-4702-46CF-BCC9-AE078AD408C0}"/>
          </ac:spMkLst>
        </pc:spChg>
        <pc:spChg chg="add mod">
          <ac:chgData name="Christina Mutter" userId="69e76d6997f76894" providerId="LiveId" clId="{84C49F1D-F8A4-41AA-AAF2-0F927AF7E2D4}" dt="2020-06-27T21:42:52.057" v="2531" actId="1076"/>
          <ac:spMkLst>
            <pc:docMk/>
            <pc:sldMk cId="1472692391" sldId="346"/>
            <ac:spMk id="50" creationId="{1F43D010-F08F-4A81-8BF8-A5A509CEC698}"/>
          </ac:spMkLst>
        </pc:spChg>
        <pc:spChg chg="add del mod">
          <ac:chgData name="Christina Mutter" userId="69e76d6997f76894" providerId="LiveId" clId="{84C49F1D-F8A4-41AA-AAF2-0F927AF7E2D4}" dt="2020-06-27T21:43:30.833" v="2536" actId="478"/>
          <ac:spMkLst>
            <pc:docMk/>
            <pc:sldMk cId="1472692391" sldId="346"/>
            <ac:spMk id="51" creationId="{392D5630-52D6-4911-BAF3-CAAA658C2F8A}"/>
          </ac:spMkLst>
        </pc:spChg>
        <pc:spChg chg="add mod">
          <ac:chgData name="Christina Mutter" userId="69e76d6997f76894" providerId="LiveId" clId="{84C49F1D-F8A4-41AA-AAF2-0F927AF7E2D4}" dt="2020-06-27T21:43:26.673" v="2535" actId="1076"/>
          <ac:spMkLst>
            <pc:docMk/>
            <pc:sldMk cId="1472692391" sldId="346"/>
            <ac:spMk id="52" creationId="{E696118B-F788-46C4-9E42-8196C852175C}"/>
          </ac:spMkLst>
        </pc:spChg>
        <pc:spChg chg="add del mod">
          <ac:chgData name="Christina Mutter" userId="69e76d6997f76894" providerId="LiveId" clId="{84C49F1D-F8A4-41AA-AAF2-0F927AF7E2D4}" dt="2020-06-27T21:44:03.552" v="2541" actId="478"/>
          <ac:spMkLst>
            <pc:docMk/>
            <pc:sldMk cId="1472692391" sldId="346"/>
            <ac:spMk id="53" creationId="{0EA9D76C-58CB-4C7E-864C-E478E8140648}"/>
          </ac:spMkLst>
        </pc:spChg>
        <pc:spChg chg="add mod">
          <ac:chgData name="Christina Mutter" userId="69e76d6997f76894" providerId="LiveId" clId="{84C49F1D-F8A4-41AA-AAF2-0F927AF7E2D4}" dt="2020-06-27T21:44:18.115" v="2560" actId="14100"/>
          <ac:spMkLst>
            <pc:docMk/>
            <pc:sldMk cId="1472692391" sldId="346"/>
            <ac:spMk id="54" creationId="{2DC924BD-8649-4E33-86CD-23836A5BA55E}"/>
          </ac:spMkLst>
        </pc:spChg>
        <pc:spChg chg="add">
          <ac:chgData name="Christina Mutter" userId="69e76d6997f76894" providerId="LiveId" clId="{84C49F1D-F8A4-41AA-AAF2-0F927AF7E2D4}" dt="2020-06-27T21:44:10.298" v="2558"/>
          <ac:spMkLst>
            <pc:docMk/>
            <pc:sldMk cId="1472692391" sldId="346"/>
            <ac:spMk id="55" creationId="{613CBCB9-4551-45A6-AD65-AC570ED060B2}"/>
          </ac:spMkLst>
        </pc:spChg>
        <pc:picChg chg="add mod">
          <ac:chgData name="Christina Mutter" userId="69e76d6997f76894" providerId="LiveId" clId="{84C49F1D-F8A4-41AA-AAF2-0F927AF7E2D4}" dt="2020-06-27T21:30:32.179" v="2417" actId="1076"/>
          <ac:picMkLst>
            <pc:docMk/>
            <pc:sldMk cId="1472692391" sldId="346"/>
            <ac:picMk id="8" creationId="{32349DD9-F9AF-4A63-99AE-E5851C44204F}"/>
          </ac:picMkLst>
        </pc:picChg>
        <pc:picChg chg="add del mod">
          <ac:chgData name="Christina Mutter" userId="69e76d6997f76894" providerId="LiveId" clId="{84C49F1D-F8A4-41AA-AAF2-0F927AF7E2D4}" dt="2020-06-27T21:35:33.623" v="2446" actId="478"/>
          <ac:picMkLst>
            <pc:docMk/>
            <pc:sldMk cId="1472692391" sldId="346"/>
            <ac:picMk id="24" creationId="{F78AD945-B90D-4832-A915-209712DB0CAB}"/>
          </ac:picMkLst>
        </pc:picChg>
        <pc:picChg chg="add mod">
          <ac:chgData name="Christina Mutter" userId="69e76d6997f76894" providerId="LiveId" clId="{84C49F1D-F8A4-41AA-AAF2-0F927AF7E2D4}" dt="2020-06-27T21:35:31.478" v="2445" actId="1076"/>
          <ac:picMkLst>
            <pc:docMk/>
            <pc:sldMk cId="1472692391" sldId="346"/>
            <ac:picMk id="25" creationId="{E560C5AB-0E95-4D01-BFF1-9246EC24AF2B}"/>
          </ac:picMkLst>
        </pc:picChg>
        <pc:picChg chg="add mod">
          <ac:chgData name="Christina Mutter" userId="69e76d6997f76894" providerId="LiveId" clId="{84C49F1D-F8A4-41AA-AAF2-0F927AF7E2D4}" dt="2020-06-27T21:38:56.909" v="2468" actId="1076"/>
          <ac:picMkLst>
            <pc:docMk/>
            <pc:sldMk cId="1472692391" sldId="346"/>
            <ac:picMk id="33" creationId="{DA68770F-3956-4A83-97E8-3F230218605E}"/>
          </ac:picMkLst>
        </pc:picChg>
        <pc:cxnChg chg="add del">
          <ac:chgData name="Christina Mutter" userId="69e76d6997f76894" providerId="LiveId" clId="{84C49F1D-F8A4-41AA-AAF2-0F927AF7E2D4}" dt="2020-06-27T21:28:23.364" v="2396"/>
          <ac:cxnSpMkLst>
            <pc:docMk/>
            <pc:sldMk cId="1472692391" sldId="346"/>
            <ac:cxnSpMk id="11" creationId="{E4272E80-6718-44FE-AB79-EF33EA5BACE9}"/>
          </ac:cxnSpMkLst>
        </pc:cxnChg>
        <pc:cxnChg chg="add mod">
          <ac:chgData name="Christina Mutter" userId="69e76d6997f76894" providerId="LiveId" clId="{84C49F1D-F8A4-41AA-AAF2-0F927AF7E2D4}" dt="2020-06-27T21:32:14.706" v="2432" actId="14100"/>
          <ac:cxnSpMkLst>
            <pc:docMk/>
            <pc:sldMk cId="1472692391" sldId="346"/>
            <ac:cxnSpMk id="23" creationId="{5A45F203-998D-4FDF-B9B0-1BAED225597D}"/>
          </ac:cxnSpMkLst>
        </pc:cxnChg>
        <pc:cxnChg chg="add mod">
          <ac:chgData name="Christina Mutter" userId="69e76d6997f76894" providerId="LiveId" clId="{84C49F1D-F8A4-41AA-AAF2-0F927AF7E2D4}" dt="2020-06-27T21:36:20.809" v="2453" actId="14100"/>
          <ac:cxnSpMkLst>
            <pc:docMk/>
            <pc:sldMk cId="1472692391" sldId="346"/>
            <ac:cxnSpMk id="28" creationId="{5F4804A5-B7FA-45A4-A7EB-4CF54E88C16C}"/>
          </ac:cxnSpMkLst>
        </pc:cxnChg>
        <pc:cxnChg chg="add mod">
          <ac:chgData name="Christina Mutter" userId="69e76d6997f76894" providerId="LiveId" clId="{84C49F1D-F8A4-41AA-AAF2-0F927AF7E2D4}" dt="2020-06-27T21:39:19.488" v="2471" actId="14100"/>
          <ac:cxnSpMkLst>
            <pc:docMk/>
            <pc:sldMk cId="1472692391" sldId="346"/>
            <ac:cxnSpMk id="34" creationId="{C2F1B002-DA37-4325-99C6-605039B72BFC}"/>
          </ac:cxnSpMkLst>
        </pc:cxnChg>
        <pc:cxnChg chg="add mod">
          <ac:chgData name="Christina Mutter" userId="69e76d6997f76894" providerId="LiveId" clId="{84C49F1D-F8A4-41AA-AAF2-0F927AF7E2D4}" dt="2020-06-27T21:40:20.234" v="2514" actId="14100"/>
          <ac:cxnSpMkLst>
            <pc:docMk/>
            <pc:sldMk cId="1472692391" sldId="346"/>
            <ac:cxnSpMk id="40" creationId="{4CDE4B71-3C5F-481C-8B3F-BF63EE7DF703}"/>
          </ac:cxnSpMkLst>
        </pc:cxnChg>
        <pc:cxnChg chg="add mod">
          <ac:chgData name="Christina Mutter" userId="69e76d6997f76894" providerId="LiveId" clId="{84C49F1D-F8A4-41AA-AAF2-0F927AF7E2D4}" dt="2020-06-27T21:41:02.112" v="2518" actId="14100"/>
          <ac:cxnSpMkLst>
            <pc:docMk/>
            <pc:sldMk cId="1472692391" sldId="346"/>
            <ac:cxnSpMk id="44" creationId="{D89B230C-58BD-45E8-8E56-DA0A2BE697AE}"/>
          </ac:cxnSpMkLst>
        </pc:cxnChg>
        <pc:cxnChg chg="add mod">
          <ac:chgData name="Christina Mutter" userId="69e76d6997f76894" providerId="LiveId" clId="{84C49F1D-F8A4-41AA-AAF2-0F927AF7E2D4}" dt="2020-06-27T21:44:47.698" v="2565" actId="14100"/>
          <ac:cxnSpMkLst>
            <pc:docMk/>
            <pc:sldMk cId="1472692391" sldId="346"/>
            <ac:cxnSpMk id="56" creationId="{A7110309-7231-4A5C-A47E-DCF35A65072E}"/>
          </ac:cxnSpMkLst>
        </pc:cxnChg>
        <pc:cxnChg chg="add mod">
          <ac:chgData name="Christina Mutter" userId="69e76d6997f76894" providerId="LiveId" clId="{84C49F1D-F8A4-41AA-AAF2-0F927AF7E2D4}" dt="2020-06-27T21:45:09.963" v="2570" actId="14100"/>
          <ac:cxnSpMkLst>
            <pc:docMk/>
            <pc:sldMk cId="1472692391" sldId="346"/>
            <ac:cxnSpMk id="59" creationId="{3B11A4C1-4B02-408C-A39A-6B2DCAF24EC8}"/>
          </ac:cxnSpMkLst>
        </pc:cxnChg>
        <pc:cxnChg chg="add mod">
          <ac:chgData name="Christina Mutter" userId="69e76d6997f76894" providerId="LiveId" clId="{84C49F1D-F8A4-41AA-AAF2-0F927AF7E2D4}" dt="2020-06-27T21:45:31.098" v="2574" actId="14100"/>
          <ac:cxnSpMkLst>
            <pc:docMk/>
            <pc:sldMk cId="1472692391" sldId="346"/>
            <ac:cxnSpMk id="63" creationId="{DD8B511D-D9D9-4D9D-BE47-F39620EDF419}"/>
          </ac:cxnSpMkLst>
        </pc:cxnChg>
      </pc:sldChg>
    </pc:docChg>
  </pc:docChgLst>
  <pc:docChgLst>
    <pc:chgData name="Christina Mutter" userId="69e76d6997f76894" providerId="LiveId" clId="{A56E1489-63F0-4EFE-BFC9-79205F98FE59}"/>
    <pc:docChg chg="modSld">
      <pc:chgData name="Christina Mutter" userId="69e76d6997f76894" providerId="LiveId" clId="{A56E1489-63F0-4EFE-BFC9-79205F98FE59}" dt="2020-06-27T12:10:40.380" v="5" actId="20577"/>
      <pc:docMkLst>
        <pc:docMk/>
      </pc:docMkLst>
      <pc:sldChg chg="modSp">
        <pc:chgData name="Christina Mutter" userId="69e76d6997f76894" providerId="LiveId" clId="{A56E1489-63F0-4EFE-BFC9-79205F98FE59}" dt="2020-06-27T12:10:40.380" v="5" actId="20577"/>
        <pc:sldMkLst>
          <pc:docMk/>
          <pc:sldMk cId="2777173230" sldId="257"/>
        </pc:sldMkLst>
        <pc:spChg chg="mod">
          <ac:chgData name="Christina Mutter" userId="69e76d6997f76894" providerId="LiveId" clId="{A56E1489-63F0-4EFE-BFC9-79205F98FE59}" dt="2020-06-27T12:10:40.380" v="5" actId="20577"/>
          <ac:spMkLst>
            <pc:docMk/>
            <pc:sldMk cId="2777173230" sldId="25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smtClean="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smtClean="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smtClean="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smtClean="0">
                <a:latin typeface="LMU SabonNext Demi" pitchFamily="18" charset="0"/>
              </a:defRPr>
            </a:lvl1pPr>
          </a:lstStyle>
          <a:p>
            <a:pPr>
              <a:defRPr/>
            </a:pPr>
            <a:fld id="{B9C4ACE5-4539-4901-9C2A-D72A2E7F54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2304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 sz="1200" smtClean="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200" smtClean="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86300"/>
            <a:ext cx="4884738" cy="122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91675"/>
            <a:ext cx="2887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50000"/>
              </a:spcBef>
              <a:defRPr sz="1200" smtClean="0">
                <a:latin typeface="LMU SabonNext Demi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591675"/>
            <a:ext cx="2887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200" smtClean="0">
                <a:latin typeface="LMU SabonNext Demi" pitchFamily="18" charset="0"/>
              </a:defRPr>
            </a:lvl1pPr>
          </a:lstStyle>
          <a:p>
            <a:pPr>
              <a:defRPr/>
            </a:pPr>
            <a:fld id="{33CA9B7C-4D81-442F-B340-51EA0C291D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958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4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A9B7C-4D81-442F-B340-51EA0C291DC7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493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A9B7C-4D81-442F-B340-51EA0C291DC7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085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A9B7C-4D81-442F-B340-51EA0C291DC7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864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A9B7C-4D81-442F-B340-51EA0C291DC7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5597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A9B7C-4D81-442F-B340-51EA0C291DC7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277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A9B7C-4D81-442F-B340-51EA0C291DC7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7398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A9B7C-4D81-442F-B340-51EA0C291DC7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7555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A9B7C-4D81-442F-B340-51EA0C291DC7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641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 descr="star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6445250" cy="990600"/>
          </a:xfrm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defRPr sz="1800"/>
            </a:lvl1pPr>
          </a:lstStyle>
          <a:p>
            <a:pPr lvl="0"/>
            <a:r>
              <a:rPr lang="de-DE" altLang="de-DE" noProof="0"/>
              <a:t>Master-Untertitelformat bearbeiten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3200400"/>
            <a:ext cx="6445250" cy="10668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99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0000"/>
              </a:lnSpc>
              <a:defRPr sz="3600" b="1"/>
            </a:lvl1pPr>
          </a:lstStyle>
          <a:p>
            <a:pPr lvl="0"/>
            <a:r>
              <a:rPr lang="de-DE" altLang="de-DE" noProof="0"/>
              <a:t>Mastertitelformat bearbeiten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43000" y="2144713"/>
            <a:ext cx="4716463" cy="476250"/>
          </a:xfrm>
        </p:spPr>
        <p:txBody>
          <a:bodyPr/>
          <a:lstStyle>
            <a:lvl1pPr>
              <a:defRPr sz="1800" smtClean="0"/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 sz="2000"/>
          </a:p>
        </p:txBody>
      </p:sp>
    </p:spTree>
    <p:extLst>
      <p:ext uri="{BB962C8B-B14F-4D97-AF65-F5344CB8AC3E}">
        <p14:creationId xmlns:p14="http://schemas.microsoft.com/office/powerpoint/2010/main" val="13504071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60F7F561-2EB1-43D9-8393-0194E4804D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21/06/2016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1294452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53250" y="657225"/>
            <a:ext cx="1962150" cy="55911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066800" y="657225"/>
            <a:ext cx="5734050" cy="55911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F8CE3DA2-4E21-4C66-AC20-8FD693EA5A2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21/06/2016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165926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7B239E7D-C2FE-453D-9EC0-46360A8DDDF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21/06/2016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849487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70FD57DB-C22A-4DDE-ADC2-A2B0783A9DF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21/06/2016</a:t>
            </a:r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845154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6800" y="1524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7300" y="1524000"/>
            <a:ext cx="38481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712BB8D3-2D09-45A3-8649-483F1CE3C99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21/06/2016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8010832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EA9B6E19-B175-48CB-AD30-CC8D7F5625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21/06/2016</a:t>
            </a: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194501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C93F5741-44C8-4BA6-8804-5A7389F613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21/06/2016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241495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66E62421-8F2E-43BC-8B97-3A4F204B0DF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21/06/2016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396074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F84D7163-0844-4963-AEE9-E48D81A177F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21/06/2016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00797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# </a:t>
            </a:r>
            <a:fld id="{4AA6805B-7B68-4220-93E8-694A93CFD0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21/06/2016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2828036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2" descr="standard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5475" y="6477000"/>
            <a:ext cx="7905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# </a:t>
            </a:r>
            <a:fld id="{ADA2A928-C1CD-4984-8B7E-0D355B4A38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76938" y="6477000"/>
            <a:ext cx="208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21/06/2016</a:t>
            </a: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524000"/>
            <a:ext cx="784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86039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491288"/>
            <a:ext cx="5414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r>
              <a:rPr lang="it-IT" altLang="de-DE"/>
              <a:t>© VerbaAlpina 2019 Beatrice Colcuc | Christina Mutter</a:t>
            </a:r>
            <a:endParaRPr lang="de-DE" altLang="de-DE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78038" y="657225"/>
            <a:ext cx="3941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spd="med">
    <p:fad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>
          <a:solidFill>
            <a:srgbClr val="006C30"/>
          </a:solidFill>
          <a:latin typeface="LMU CompatilFac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Wingdings" pitchFamily="2" charset="2"/>
        <a:defRPr sz="2400">
          <a:solidFill>
            <a:srgbClr val="006C3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006600"/>
        </a:buClr>
        <a:buFont typeface="Times" pitchFamily="-44" charset="0"/>
        <a:buChar char="•"/>
        <a:defRPr sz="1600">
          <a:solidFill>
            <a:srgbClr val="006C3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LMU CompatilFact" pitchFamily="2" charset="0"/>
        <a:buChar char="–"/>
        <a:defRPr sz="1600">
          <a:solidFill>
            <a:srgbClr val="006C30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Char char="-"/>
        <a:defRPr sz="1600">
          <a:solidFill>
            <a:srgbClr val="006C30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5pPr>
      <a:lvl6pPr marL="24384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6pPr>
      <a:lvl7pPr marL="28956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7pPr>
      <a:lvl8pPr marL="33528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8pPr>
      <a:lvl9pPr marL="3810000" indent="-228600" algn="l" rtl="0" fontAlgn="base">
        <a:spcBef>
          <a:spcPct val="20000"/>
        </a:spcBef>
        <a:spcAft>
          <a:spcPct val="0"/>
        </a:spcAft>
        <a:defRPr sz="1600">
          <a:solidFill>
            <a:srgbClr val="006C3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ba-alpina.gwi.uni-muenchen.de/?page_id=133&amp;db=xxx&amp;tk=40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hyperlink" Target="https://www.verba-alpina.gwi.uni-muenchen.de/?page_id=493&amp;db=xx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ba-alpina.gwi.uni-muenchen.de/en/?page_id=1741&amp;db=xx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ba-alpina.gwi.uni-muenchen.d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693" y="2106871"/>
            <a:ext cx="10297144" cy="149884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de-DE" altLang="de-DE" sz="1800" b="0" dirty="0">
                <a:solidFill>
                  <a:schemeClr val="bg2">
                    <a:lumMod val="75000"/>
                  </a:schemeClr>
                </a:solidFill>
                <a:ea typeface="Garamond" charset="0"/>
                <a:cs typeface="Garamond" charset="0"/>
              </a:rPr>
              <a:t/>
            </a:r>
            <a:br>
              <a:rPr lang="de-DE" altLang="de-DE" sz="1800" b="0" dirty="0">
                <a:solidFill>
                  <a:schemeClr val="bg2">
                    <a:lumMod val="75000"/>
                  </a:schemeClr>
                </a:solidFill>
                <a:ea typeface="Garamond" charset="0"/>
                <a:cs typeface="Garamond" charset="0"/>
              </a:rPr>
            </a:br>
            <a:r>
              <a:rPr lang="de-DE" altLang="de-DE" sz="3200" dirty="0">
                <a:solidFill>
                  <a:schemeClr val="bg2">
                    <a:lumMod val="75000"/>
                  </a:schemeClr>
                </a:solidFill>
                <a:ea typeface="Garamond" charset="0"/>
                <a:cs typeface="Garamond" charset="0"/>
              </a:rPr>
              <a:t/>
            </a:r>
            <a:br>
              <a:rPr lang="de-DE" altLang="de-DE" sz="3200" dirty="0">
                <a:solidFill>
                  <a:schemeClr val="bg2">
                    <a:lumMod val="75000"/>
                  </a:schemeClr>
                </a:solidFill>
                <a:ea typeface="Garamond" charset="0"/>
                <a:cs typeface="Garamond" charset="0"/>
              </a:rPr>
            </a:br>
            <a:r>
              <a:rPr lang="it-IT" sz="3200" dirty="0">
                <a:solidFill>
                  <a:schemeClr val="tx1"/>
                </a:solidFill>
                <a:ea typeface="Garamond" charset="0"/>
                <a:cs typeface="Garamond" charset="0"/>
              </a:rPr>
              <a:t/>
            </a:r>
            <a:br>
              <a:rPr lang="it-IT" sz="3200" dirty="0">
                <a:solidFill>
                  <a:schemeClr val="tx1"/>
                </a:solidFill>
                <a:ea typeface="Garamond" charset="0"/>
                <a:cs typeface="Garamond" charset="0"/>
              </a:rPr>
            </a:br>
            <a:r>
              <a:rPr lang="it-IT" sz="3200" dirty="0" smtClean="0">
                <a:solidFill>
                  <a:schemeClr val="tx1"/>
                </a:solidFill>
                <a:ea typeface="Garamond" charset="0"/>
                <a:cs typeface="Garamond" charset="0"/>
              </a:rPr>
              <a:t>A (</a:t>
            </a:r>
            <a:r>
              <a:rPr lang="it-IT" sz="3200" dirty="0" err="1" smtClean="0">
                <a:solidFill>
                  <a:schemeClr val="tx1"/>
                </a:solidFill>
                <a:ea typeface="Garamond" charset="0"/>
                <a:cs typeface="Garamond" charset="0"/>
              </a:rPr>
              <a:t>very</a:t>
            </a:r>
            <a:r>
              <a:rPr lang="it-IT" sz="3200" dirty="0" smtClean="0">
                <a:solidFill>
                  <a:schemeClr val="tx1"/>
                </a:solidFill>
                <a:ea typeface="Garamond" charset="0"/>
                <a:cs typeface="Garamond" charset="0"/>
              </a:rPr>
              <a:t>) short </a:t>
            </a:r>
            <a:r>
              <a:rPr lang="it-IT" sz="3200" dirty="0" err="1" smtClean="0">
                <a:solidFill>
                  <a:schemeClr val="tx1"/>
                </a:solidFill>
                <a:ea typeface="Garamond" charset="0"/>
                <a:cs typeface="Garamond" charset="0"/>
              </a:rPr>
              <a:t>introduction</a:t>
            </a:r>
            <a:r>
              <a:rPr lang="it-IT" sz="3200" dirty="0">
                <a:solidFill>
                  <a:schemeClr val="tx1"/>
                </a:solidFill>
                <a:ea typeface="Garamond" charset="0"/>
                <a:cs typeface="Garamond" charset="0"/>
              </a:rPr>
              <a:t/>
            </a:r>
            <a:br>
              <a:rPr lang="it-IT" sz="3200" dirty="0">
                <a:solidFill>
                  <a:schemeClr val="tx1"/>
                </a:solidFill>
                <a:ea typeface="Garamond" charset="0"/>
                <a:cs typeface="Garamond" charset="0"/>
              </a:rPr>
            </a:br>
            <a:r>
              <a:rPr lang="it-IT" sz="3200" dirty="0">
                <a:solidFill>
                  <a:schemeClr val="tx1"/>
                </a:solidFill>
                <a:ea typeface="Garamond" charset="0"/>
                <a:cs typeface="Garamond" charset="0"/>
              </a:rPr>
              <a:t>to </a:t>
            </a:r>
            <a:r>
              <a:rPr lang="de-DE" sz="3200" dirty="0" err="1">
                <a:solidFill>
                  <a:schemeClr val="tx1"/>
                </a:solidFill>
                <a:ea typeface="Garamond" charset="0"/>
                <a:cs typeface="Garamond" charset="0"/>
              </a:rPr>
              <a:t>the</a:t>
            </a:r>
            <a:r>
              <a:rPr lang="de-DE" sz="3200" dirty="0">
                <a:solidFill>
                  <a:schemeClr val="tx1"/>
                </a:solidFill>
                <a:ea typeface="Garamond" charset="0"/>
                <a:cs typeface="Garamond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ea typeface="Garamond" charset="0"/>
                <a:cs typeface="Garamond" charset="0"/>
              </a:rPr>
              <a:t>research</a:t>
            </a:r>
            <a:r>
              <a:rPr lang="de-DE" sz="3200" dirty="0">
                <a:solidFill>
                  <a:schemeClr val="tx1"/>
                </a:solidFill>
                <a:ea typeface="Garamond" charset="0"/>
                <a:cs typeface="Garamond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ea typeface="Garamond" charset="0"/>
                <a:cs typeface="Garamond" charset="0"/>
              </a:rPr>
              <a:t>project</a:t>
            </a:r>
            <a:r>
              <a:rPr lang="de-DE" sz="3200" dirty="0">
                <a:solidFill>
                  <a:schemeClr val="tx1"/>
                </a:solidFill>
                <a:ea typeface="Garamond" charset="0"/>
                <a:cs typeface="Garamond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ea typeface="Garamond" charset="0"/>
                <a:cs typeface="Garamond" charset="0"/>
              </a:rPr>
              <a:t>VerbaAlpina</a:t>
            </a:r>
            <a:r>
              <a:rPr lang="de-DE" sz="3200" dirty="0">
                <a:solidFill>
                  <a:schemeClr val="tx1"/>
                </a:solidFill>
              </a:rPr>
              <a:t/>
            </a:r>
            <a:br>
              <a:rPr lang="de-DE" sz="3200" dirty="0">
                <a:solidFill>
                  <a:schemeClr val="tx1"/>
                </a:solidFill>
              </a:rPr>
            </a:br>
            <a:r>
              <a:rPr lang="it-IT" sz="3200" dirty="0">
                <a:solidFill>
                  <a:schemeClr val="tx1"/>
                </a:solidFill>
                <a:ea typeface="Garamond" charset="0"/>
                <a:cs typeface="Garamond" charset="0"/>
              </a:rPr>
              <a:t/>
            </a:r>
            <a:br>
              <a:rPr lang="it-IT" sz="3200" dirty="0">
                <a:solidFill>
                  <a:schemeClr val="tx1"/>
                </a:solidFill>
                <a:ea typeface="Garamond" charset="0"/>
                <a:cs typeface="Garamond" charset="0"/>
              </a:rPr>
            </a:br>
            <a:r>
              <a:rPr lang="it-IT" dirty="0">
                <a:solidFill>
                  <a:schemeClr val="tx1"/>
                </a:solidFill>
                <a:ea typeface="Garamond" charset="0"/>
                <a:cs typeface="Garamond" charset="0"/>
              </a:rPr>
              <a:t/>
            </a:r>
            <a:br>
              <a:rPr lang="it-IT" dirty="0">
                <a:solidFill>
                  <a:schemeClr val="tx1"/>
                </a:solidFill>
                <a:ea typeface="Garamond" charset="0"/>
                <a:cs typeface="Garamond" charset="0"/>
              </a:rPr>
            </a:br>
            <a:endParaRPr lang="de-DE" altLang="de-DE" sz="2800" i="1" dirty="0">
              <a:solidFill>
                <a:schemeClr val="tx1"/>
              </a:solidFill>
              <a:ea typeface="Garamond" charset="0"/>
              <a:cs typeface="Garamond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3789040"/>
            <a:ext cx="6445250" cy="2088232"/>
          </a:xfrm>
        </p:spPr>
        <p:txBody>
          <a:bodyPr/>
          <a:lstStyle/>
          <a:p>
            <a:pPr eaLnBrk="1" hangingPunct="1"/>
            <a:r>
              <a:rPr lang="de-DE" sz="2000" dirty="0">
                <a:solidFill>
                  <a:schemeClr val="tx1"/>
                </a:solidFill>
              </a:rPr>
              <a:t>https://www.verba-alpina.gwi.uni-muenchen.de/</a:t>
            </a:r>
          </a:p>
          <a:p>
            <a:pPr eaLnBrk="1" hangingPunct="1"/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/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/>
            <a:endParaRPr lang="de-DE" dirty="0">
              <a:solidFill>
                <a:schemeClr val="bg2">
                  <a:lumMod val="75000"/>
                </a:schemeClr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</a:rPr>
              <a:t>16 November</a:t>
            </a:r>
            <a:r>
              <a:rPr lang="en-US" sz="2000" dirty="0" smtClean="0">
                <a:solidFill>
                  <a:schemeClr val="tx1"/>
                </a:solidFill>
              </a:rPr>
              <a:t> 2021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/>
            <a:endParaRPr lang="de-DE" altLang="de-DE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11" name="Picture 13" descr="LOGO_301305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027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0369F1D-E30C-4A8D-AADF-3ACFE997A03F}"/>
              </a:ext>
            </a:extLst>
          </p:cNvPr>
          <p:cNvSpPr txBox="1"/>
          <p:nvPr/>
        </p:nvSpPr>
        <p:spPr>
          <a:xfrm>
            <a:off x="611560" y="1715938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000" dirty="0" smtClean="0">
                <a:solidFill>
                  <a:schemeClr val="bg2">
                    <a:lumMod val="75000"/>
                  </a:schemeClr>
                </a:solidFill>
                <a:ea typeface="Garamond" charset="0"/>
                <a:cs typeface="Garamond" charset="0"/>
              </a:rPr>
              <a:t>Stephan Lücke</a:t>
            </a:r>
            <a:endParaRPr lang="de-DE" sz="2000" dirty="0"/>
          </a:p>
        </p:txBody>
      </p:sp>
      <p:pic>
        <p:nvPicPr>
          <p:cNvPr id="1028" name="Picture 4" descr="Datei:DFG-logo-blau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74842"/>
            <a:ext cx="32099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150146" cy="648072"/>
          </a:xfrm>
        </p:spPr>
        <p:txBody>
          <a:bodyPr/>
          <a:lstStyle/>
          <a:p>
            <a: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  <a:t/>
            </a:r>
            <a:b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</a:br>
            <a:endParaRPr lang="de-DE" sz="1400" dirty="0">
              <a:solidFill>
                <a:srgbClr val="0066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3777" y="1395524"/>
            <a:ext cx="8266985" cy="4724400"/>
          </a:xfrm>
        </p:spPr>
        <p:txBody>
          <a:bodyPr/>
          <a:lstStyle/>
          <a:p>
            <a:pPr marL="0" indent="0"/>
            <a:r>
              <a:rPr lang="de-DE" b="1" dirty="0" smtClean="0">
                <a:solidFill>
                  <a:srgbClr val="006600"/>
                </a:solidFill>
              </a:rPr>
              <a:t>Project </a:t>
            </a:r>
            <a:r>
              <a:rPr lang="de-DE" b="1" dirty="0" err="1" smtClean="0">
                <a:solidFill>
                  <a:srgbClr val="006600"/>
                </a:solidFill>
              </a:rPr>
              <a:t>Overview</a:t>
            </a:r>
            <a:endParaRPr lang="de-DE" b="1" dirty="0" smtClean="0">
              <a:solidFill>
                <a:srgbClr val="006600"/>
              </a:solidFill>
            </a:endParaRPr>
          </a:p>
          <a:p>
            <a:pPr marL="0" indent="0"/>
            <a:endParaRPr lang="de-DE" b="1" dirty="0">
              <a:solidFill>
                <a:srgbClr val="006600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</a:rPr>
              <a:t>Title: </a:t>
            </a:r>
            <a:r>
              <a:rPr lang="de-DE" sz="2000" dirty="0" err="1" smtClean="0">
                <a:solidFill>
                  <a:schemeClr val="tx1"/>
                </a:solidFill>
              </a:rPr>
              <a:t>VerbaAlpina</a:t>
            </a:r>
            <a:r>
              <a:rPr lang="de-DE" sz="2000" dirty="0">
                <a:solidFill>
                  <a:schemeClr val="tx1"/>
                </a:solidFill>
              </a:rPr>
              <a:t>. Der alpine Kulturraum im Spiegel seiner Mehrsprachigkeit (</a:t>
            </a:r>
            <a:r>
              <a:rPr lang="de-DE" sz="2000" dirty="0" err="1">
                <a:solidFill>
                  <a:schemeClr val="tx1"/>
                </a:solidFill>
              </a:rPr>
              <a:t>VerbaAlpina</a:t>
            </a:r>
            <a:r>
              <a:rPr lang="de-DE" sz="2000" dirty="0">
                <a:solidFill>
                  <a:schemeClr val="tx1"/>
                </a:solidFill>
              </a:rPr>
              <a:t>. The Alpine </a:t>
            </a:r>
            <a:r>
              <a:rPr lang="de-DE" sz="2000" dirty="0" err="1">
                <a:solidFill>
                  <a:schemeClr val="tx1"/>
                </a:solidFill>
              </a:rPr>
              <a:t>cultural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region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reflected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through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its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multilingualism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Long </a:t>
            </a:r>
            <a:r>
              <a:rPr lang="de-DE" sz="2000" dirty="0" err="1">
                <a:solidFill>
                  <a:schemeClr val="tx1"/>
                </a:solidFill>
              </a:rPr>
              <a:t>term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project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funded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by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German Research </a:t>
            </a:r>
            <a:r>
              <a:rPr lang="de-DE" sz="2000" dirty="0" err="1">
                <a:solidFill>
                  <a:schemeClr val="tx1"/>
                </a:solidFill>
              </a:rPr>
              <a:t>Foundation</a:t>
            </a:r>
            <a:r>
              <a:rPr lang="de-DE" sz="2000" dirty="0">
                <a:solidFill>
                  <a:schemeClr val="tx1"/>
                </a:solidFill>
              </a:rPr>
              <a:t> (DFG</a:t>
            </a:r>
            <a:r>
              <a:rPr lang="de-DE" sz="2000" dirty="0" smtClean="0">
                <a:solidFill>
                  <a:schemeClr val="tx1"/>
                </a:solidFill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</a:rPr>
              <a:t>Start in 2014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chemeClr val="tx1"/>
                </a:solidFill>
              </a:rPr>
              <a:t>Aim</a:t>
            </a:r>
            <a:r>
              <a:rPr lang="de-DE" sz="2000" dirty="0" smtClean="0">
                <a:solidFill>
                  <a:schemeClr val="tx1"/>
                </a:solidFill>
              </a:rPr>
              <a:t>: </a:t>
            </a:r>
            <a:r>
              <a:rPr lang="de-DE" sz="2000" dirty="0" err="1">
                <a:solidFill>
                  <a:schemeClr val="tx1"/>
                </a:solidFill>
              </a:rPr>
              <a:t>L</a:t>
            </a:r>
            <a:r>
              <a:rPr lang="de-DE" sz="2000" dirty="0" err="1" smtClean="0">
                <a:solidFill>
                  <a:schemeClr val="tx1"/>
                </a:solidFill>
              </a:rPr>
              <a:t>exicographical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investigation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multilingual Alpine </a:t>
            </a:r>
            <a:r>
              <a:rPr lang="de-DE" sz="2000" dirty="0" err="1">
                <a:solidFill>
                  <a:schemeClr val="tx1"/>
                </a:solidFill>
              </a:rPr>
              <a:t>region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chemeClr val="tx1"/>
                </a:solidFill>
              </a:rPr>
              <a:t>Cooperation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(geo-)</a:t>
            </a:r>
            <a:r>
              <a:rPr lang="de-DE" sz="2000" dirty="0" err="1">
                <a:solidFill>
                  <a:schemeClr val="tx1"/>
                </a:solidFill>
              </a:rPr>
              <a:t>linguistics</a:t>
            </a:r>
            <a:r>
              <a:rPr lang="de-DE" sz="2000" dirty="0">
                <a:solidFill>
                  <a:schemeClr val="tx1"/>
                </a:solidFill>
              </a:rPr>
              <a:t> and Digital </a:t>
            </a:r>
            <a:r>
              <a:rPr lang="de-DE" sz="2000" dirty="0" err="1">
                <a:solidFill>
                  <a:schemeClr val="tx1"/>
                </a:solidFill>
              </a:rPr>
              <a:t>Humanities</a:t>
            </a:r>
            <a:r>
              <a:rPr lang="de-DE" sz="2000" dirty="0">
                <a:solidFill>
                  <a:schemeClr val="tx1"/>
                </a:solidFill>
              </a:rPr>
              <a:t> (DH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Project </a:t>
            </a:r>
            <a:r>
              <a:rPr lang="de-DE" sz="2000" dirty="0" err="1">
                <a:solidFill>
                  <a:schemeClr val="tx1"/>
                </a:solidFill>
              </a:rPr>
              <a:t>leaders</a:t>
            </a:r>
            <a:r>
              <a:rPr lang="de-DE" sz="2000" dirty="0">
                <a:solidFill>
                  <a:schemeClr val="tx1"/>
                </a:solidFill>
              </a:rPr>
              <a:t>: Thomas Krefeld (</a:t>
            </a:r>
            <a:r>
              <a:rPr lang="de-DE" sz="2000" dirty="0" err="1">
                <a:solidFill>
                  <a:schemeClr val="tx1"/>
                </a:solidFill>
              </a:rPr>
              <a:t>Linguistics</a:t>
            </a:r>
            <a:r>
              <a:rPr lang="de-DE" sz="2000" dirty="0">
                <a:solidFill>
                  <a:schemeClr val="tx1"/>
                </a:solidFill>
              </a:rPr>
              <a:t>), Stephan Lücke (DH</a:t>
            </a:r>
            <a:r>
              <a:rPr lang="de-DE" sz="2000" dirty="0" smtClean="0">
                <a:solidFill>
                  <a:schemeClr val="tx1"/>
                </a:solidFill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chemeClr val="tx1"/>
                </a:solidFill>
              </a:rPr>
              <a:t>Staff</a:t>
            </a:r>
            <a:r>
              <a:rPr lang="de-DE" sz="2000" dirty="0" smtClean="0">
                <a:solidFill>
                  <a:schemeClr val="tx1"/>
                </a:solidFill>
              </a:rPr>
              <a:t>: 2 (3 </a:t>
            </a:r>
            <a:r>
              <a:rPr lang="de-DE" sz="2000" dirty="0" err="1" smtClean="0">
                <a:solidFill>
                  <a:schemeClr val="tx1"/>
                </a:solidFill>
              </a:rPr>
              <a:t>until</a:t>
            </a:r>
            <a:r>
              <a:rPr lang="de-DE" sz="2000" dirty="0" smtClean="0">
                <a:solidFill>
                  <a:schemeClr val="tx1"/>
                </a:solidFill>
              </a:rPr>
              <a:t> 2020) </a:t>
            </a:r>
            <a:r>
              <a:rPr lang="de-DE" sz="2000" dirty="0" err="1" smtClean="0">
                <a:solidFill>
                  <a:schemeClr val="tx1"/>
                </a:solidFill>
              </a:rPr>
              <a:t>linguists</a:t>
            </a:r>
            <a:r>
              <a:rPr lang="de-DE" sz="2000" dirty="0" smtClean="0">
                <a:solidFill>
                  <a:schemeClr val="tx1"/>
                </a:solidFill>
              </a:rPr>
              <a:t>, 2 </a:t>
            </a:r>
            <a:r>
              <a:rPr lang="de-DE" sz="2000" dirty="0" err="1" smtClean="0">
                <a:solidFill>
                  <a:schemeClr val="tx1"/>
                </a:solidFill>
              </a:rPr>
              <a:t>computer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scientists</a:t>
            </a:r>
            <a:r>
              <a:rPr lang="de-DE" sz="2000" dirty="0" smtClean="0">
                <a:solidFill>
                  <a:schemeClr val="tx1"/>
                </a:solidFill>
              </a:rPr>
              <a:t>, </a:t>
            </a:r>
            <a:r>
              <a:rPr lang="de-DE" sz="2000" dirty="0" err="1" smtClean="0">
                <a:solidFill>
                  <a:schemeClr val="tx1"/>
                </a:solidFill>
              </a:rPr>
              <a:t>aides</a:t>
            </a:r>
            <a:r>
              <a:rPr lang="de-DE" sz="2000" dirty="0" smtClean="0">
                <a:solidFill>
                  <a:schemeClr val="tx1"/>
                </a:solidFill>
              </a:rPr>
              <a:t>/</a:t>
            </a:r>
            <a:r>
              <a:rPr lang="de-DE" sz="2000" dirty="0" err="1" smtClean="0">
                <a:solidFill>
                  <a:schemeClr val="tx1"/>
                </a:solidFill>
              </a:rPr>
              <a:t>assistents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b="1" dirty="0">
              <a:solidFill>
                <a:schemeClr val="tx1"/>
              </a:solidFill>
            </a:endParaRPr>
          </a:p>
          <a:p>
            <a:pPr marL="0" indent="0">
              <a:buClrTx/>
            </a:pPr>
            <a:endParaRPr lang="en-US" sz="1200" b="1" dirty="0"/>
          </a:p>
          <a:p>
            <a:pPr marL="457200" lvl="1" indent="0">
              <a:lnSpc>
                <a:spcPct val="100000"/>
              </a:lnSpc>
              <a:buClrTx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FontTx/>
              <a:buChar char="-"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  <a:p>
            <a:pPr marL="457200" lvl="1" indent="0">
              <a:buClrTx/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lvl="1"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  <a:p>
            <a:pPr lvl="1"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# </a:t>
            </a:r>
            <a:fld id="{7B239E7D-C2FE-453D-9EC0-46360A8DDDFC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611560" y="6491288"/>
            <a:ext cx="7992888" cy="366712"/>
          </a:xfrm>
        </p:spPr>
        <p:txBody>
          <a:bodyPr/>
          <a:lstStyle/>
          <a:p>
            <a:pPr>
              <a:defRPr/>
            </a:pPr>
            <a:r>
              <a:rPr lang="it-IT" altLang="de-DE" dirty="0" smtClean="0"/>
              <a:t>CC BY-SA</a:t>
            </a:r>
            <a:r>
              <a:rPr lang="it-IT" altLang="de-DE" dirty="0" smtClean="0"/>
              <a:t> </a:t>
            </a:r>
            <a:r>
              <a:rPr lang="it-IT" altLang="de-DE" dirty="0" err="1"/>
              <a:t>VerbaAlpina</a:t>
            </a:r>
            <a:r>
              <a:rPr lang="it-IT" altLang="de-DE" dirty="0"/>
              <a:t> </a:t>
            </a:r>
            <a:r>
              <a:rPr lang="it-IT" altLang="de-DE" dirty="0" smtClean="0"/>
              <a:t>2021</a:t>
            </a:r>
            <a:r>
              <a:rPr lang="it-IT" altLang="de-DE" dirty="0"/>
              <a:t>				       		 </a:t>
            </a:r>
            <a:endParaRPr lang="de-DE" altLang="de-DE" dirty="0"/>
          </a:p>
        </p:txBody>
      </p:sp>
      <p:pic>
        <p:nvPicPr>
          <p:cNvPr id="8" name="Picture 5" descr="Y:\fakultaet13\Romanistik\VerbaAlpina\Logos\VA_logo_kl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" y="6520476"/>
            <a:ext cx="504056" cy="3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LOGO_301305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805"/>
            <a:ext cx="2027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76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150146" cy="648072"/>
          </a:xfrm>
        </p:spPr>
        <p:txBody>
          <a:bodyPr/>
          <a:lstStyle/>
          <a:p>
            <a: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  <a:t/>
            </a:r>
            <a:b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</a:br>
            <a:endParaRPr lang="de-DE" sz="1400" dirty="0">
              <a:solidFill>
                <a:srgbClr val="0066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3486" y="1484784"/>
            <a:ext cx="8266985" cy="4724400"/>
          </a:xfrm>
        </p:spPr>
        <p:txBody>
          <a:bodyPr/>
          <a:lstStyle/>
          <a:p>
            <a:pPr marL="457200" lvl="1" indent="0">
              <a:lnSpc>
                <a:spcPct val="100000"/>
              </a:lnSpc>
              <a:buClrTx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FontTx/>
              <a:buChar char="-"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  <a:p>
            <a:pPr marL="457200" lvl="1" indent="0">
              <a:buClrTx/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lvl="1"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  <a:p>
            <a:pPr lvl="1"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# </a:t>
            </a:r>
            <a:fld id="{7B239E7D-C2FE-453D-9EC0-46360A8DDDFC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pic>
        <p:nvPicPr>
          <p:cNvPr id="8" name="Picture 5" descr="Y:\fakultaet13\Romanistik\VerbaAlpina\Logos\VA_logo_kl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" y="6520476"/>
            <a:ext cx="504056" cy="3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471C6E33-08ED-4AE1-805F-4D221091D708}"/>
              </a:ext>
            </a:extLst>
          </p:cNvPr>
          <p:cNvSpPr txBox="1">
            <a:spLocks/>
          </p:cNvSpPr>
          <p:nvPr/>
        </p:nvSpPr>
        <p:spPr bwMode="auto">
          <a:xfrm>
            <a:off x="193404" y="1351800"/>
            <a:ext cx="826698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Wingdings" pitchFamily="2" charset="2"/>
              <a:defRPr sz="2400">
                <a:solidFill>
                  <a:srgbClr val="006C3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Times" pitchFamily="-44" charset="0"/>
              <a:buChar char="•"/>
              <a:defRPr sz="1600">
                <a:solidFill>
                  <a:srgbClr val="006C3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LMU CompatilFact" pitchFamily="2" charset="0"/>
              <a:buChar char="–"/>
              <a:defRPr sz="1600">
                <a:solidFill>
                  <a:srgbClr val="006C30"/>
                </a:solidFill>
                <a:latin typeface="+mn-lt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Char char="-"/>
              <a:defRPr sz="1600">
                <a:solidFill>
                  <a:srgbClr val="006C30"/>
                </a:solidFill>
                <a:latin typeface="+mn-lt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06C30"/>
                </a:solidFill>
                <a:latin typeface="+mn-lt"/>
              </a:defRPr>
            </a:lvl9pPr>
          </a:lstStyle>
          <a:p>
            <a:pPr marL="0" indent="0"/>
            <a:r>
              <a:rPr lang="de-DE" sz="2000" b="1" kern="0" dirty="0" smtClean="0">
                <a:solidFill>
                  <a:srgbClr val="006600"/>
                </a:solidFill>
              </a:rPr>
              <a:t>Project </a:t>
            </a:r>
            <a:r>
              <a:rPr lang="de-DE" sz="2000" b="1" kern="0" dirty="0" err="1" smtClean="0">
                <a:solidFill>
                  <a:srgbClr val="006600"/>
                </a:solidFill>
              </a:rPr>
              <a:t>phases</a:t>
            </a:r>
            <a:endParaRPr lang="de-DE" sz="2000" b="1" kern="0" dirty="0" smtClean="0">
              <a:solidFill>
                <a:srgbClr val="006600"/>
              </a:solidFill>
            </a:endParaRPr>
          </a:p>
          <a:p>
            <a:pPr marL="0" indent="0"/>
            <a:endParaRPr lang="de-DE" sz="2000" b="1" kern="0" dirty="0">
              <a:solidFill>
                <a:srgbClr val="006600"/>
              </a:solidFill>
            </a:endParaRPr>
          </a:p>
          <a:p>
            <a:pPr marL="0" indent="0"/>
            <a:endParaRPr lang="de-DE" sz="2000" b="1" kern="0" dirty="0">
              <a:solidFill>
                <a:srgbClr val="00A249"/>
              </a:solidFill>
            </a:endParaRPr>
          </a:p>
          <a:p>
            <a:pPr marL="0" indent="0"/>
            <a:endParaRPr lang="de-DE" sz="2000" b="1" kern="0" dirty="0">
              <a:solidFill>
                <a:srgbClr val="00A249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CFC2226-5475-4392-804C-B4DE238ECC83}"/>
              </a:ext>
            </a:extLst>
          </p:cNvPr>
          <p:cNvSpPr/>
          <p:nvPr/>
        </p:nvSpPr>
        <p:spPr bwMode="auto">
          <a:xfrm>
            <a:off x="2460516" y="2207757"/>
            <a:ext cx="2106000" cy="3453355"/>
          </a:xfrm>
          <a:prstGeom prst="rect">
            <a:avLst/>
          </a:prstGeom>
          <a:solidFill>
            <a:srgbClr val="006600">
              <a:alpha val="27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8C7EAA0-ADC2-402E-A345-C61D8607C1CF}"/>
              </a:ext>
            </a:extLst>
          </p:cNvPr>
          <p:cNvSpPr/>
          <p:nvPr/>
        </p:nvSpPr>
        <p:spPr bwMode="auto">
          <a:xfrm>
            <a:off x="4564380" y="2207757"/>
            <a:ext cx="2106000" cy="3453355"/>
          </a:xfrm>
          <a:prstGeom prst="rect">
            <a:avLst/>
          </a:prstGeom>
          <a:solidFill>
            <a:srgbClr val="006C30">
              <a:alpha val="56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F6C4BCB0-2032-4836-BB78-564A62624B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89927"/>
              </p:ext>
            </p:extLst>
          </p:nvPr>
        </p:nvGraphicFramePr>
        <p:xfrm>
          <a:off x="2462429" y="4198072"/>
          <a:ext cx="630396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881"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945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de-DE" sz="18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culture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milk </a:t>
                      </a:r>
                      <a:r>
                        <a:rPr lang="de-DE" sz="12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processing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de-DE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nature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landscape</a:t>
                      </a:r>
                      <a:r>
                        <a:rPr lang="de-DE" sz="1200" b="0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 </a:t>
                      </a:r>
                      <a:r>
                        <a:rPr lang="de-DE" sz="1200" b="0" kern="12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formations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weather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fauna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flora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modern</a:t>
                      </a:r>
                      <a:r>
                        <a:rPr lang="de-DE" sz="18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 </a:t>
                      </a:r>
                      <a:r>
                        <a:rPr lang="de-DE" sz="1800" b="1" kern="1200" baseline="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life</a:t>
                      </a:r>
                      <a:endParaRPr lang="de-DE" sz="18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ecology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2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tourism</a:t>
                      </a:r>
                      <a:endParaRPr lang="de-DE" sz="12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72512A02-8735-46FB-A3D9-E98AFDFCDC5F}"/>
              </a:ext>
            </a:extLst>
          </p:cNvPr>
          <p:cNvGraphicFramePr>
            <a:graphicFrameLocks noGrp="1"/>
          </p:cNvGraphicFramePr>
          <p:nvPr/>
        </p:nvGraphicFramePr>
        <p:xfrm>
          <a:off x="1946186" y="2708784"/>
          <a:ext cx="700441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2014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pPr algn="ctr"/>
                      <a:r>
                        <a:rPr lang="de-DE" sz="9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i, ii, iii,</a:t>
                      </a:r>
                      <a:r>
                        <a:rPr lang="de-DE" sz="900" b="1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 iv</a:t>
                      </a:r>
                      <a:endParaRPr lang="de-DE" sz="9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i, ii, iii,</a:t>
                      </a:r>
                      <a:r>
                        <a:rPr lang="de-DE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 iv</a:t>
                      </a:r>
                      <a:endParaRPr lang="de-DE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algn="ctr"/>
                      <a:endParaRPr lang="de-DE" sz="9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i, ii, iii,</a:t>
                      </a:r>
                      <a:r>
                        <a:rPr lang="de-DE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 iv</a:t>
                      </a:r>
                      <a:endParaRPr lang="de-DE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algn="ctr"/>
                      <a:endParaRPr lang="de-DE" sz="9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i, ii, iii,</a:t>
                      </a:r>
                      <a:r>
                        <a:rPr lang="de-DE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 iv</a:t>
                      </a:r>
                      <a:endParaRPr lang="de-DE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i, ii, iii,</a:t>
                      </a:r>
                      <a:r>
                        <a:rPr lang="de-DE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 iv</a:t>
                      </a:r>
                      <a:endParaRPr lang="de-DE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algn="ctr"/>
                      <a:endParaRPr lang="de-DE" sz="9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i, ii, iii,</a:t>
                      </a:r>
                      <a:r>
                        <a:rPr lang="de-DE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 iv</a:t>
                      </a:r>
                      <a:endParaRPr lang="de-DE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algn="ctr"/>
                      <a:endParaRPr lang="de-DE" sz="9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i, ii, iii,</a:t>
                      </a:r>
                      <a:r>
                        <a:rPr lang="de-DE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 iv</a:t>
                      </a:r>
                      <a:endParaRPr lang="de-DE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algn="ctr"/>
                      <a:endParaRPr lang="de-DE" sz="9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i, ii, iii,</a:t>
                      </a:r>
                      <a:r>
                        <a:rPr lang="de-DE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 iv</a:t>
                      </a:r>
                      <a:endParaRPr lang="de-DE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algn="ctr"/>
                      <a:endParaRPr lang="de-DE" sz="9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i, ii, iii,</a:t>
                      </a:r>
                      <a:r>
                        <a:rPr lang="de-DE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 iv</a:t>
                      </a:r>
                      <a:endParaRPr lang="de-DE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algn="ctr"/>
                      <a:endParaRPr lang="de-DE" sz="9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i, ii, iii,</a:t>
                      </a:r>
                      <a:r>
                        <a:rPr lang="de-DE" sz="9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Lao UI" panose="020B0502040204020203" pitchFamily="34" charset="0"/>
                        </a:rPr>
                        <a:t> iv</a:t>
                      </a:r>
                      <a:endParaRPr lang="de-DE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Lao UI" panose="020B0502040204020203" pitchFamily="34" charset="0"/>
                      </a:endParaRPr>
                    </a:p>
                    <a:p>
                      <a:pPr algn="ctr"/>
                      <a:endParaRPr lang="de-DE" sz="9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Lao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6E98BA9C-32C4-463E-AC24-8EE15E680241}"/>
              </a:ext>
            </a:extLst>
          </p:cNvPr>
          <p:cNvGraphicFramePr>
            <a:graphicFrameLocks noGrp="1"/>
          </p:cNvGraphicFramePr>
          <p:nvPr/>
        </p:nvGraphicFramePr>
        <p:xfrm>
          <a:off x="2462429" y="2204728"/>
          <a:ext cx="630396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04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Lao UI" panose="020B0502040204020203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B3FA0EF4-8C37-4271-8028-132184C47ADC}"/>
              </a:ext>
            </a:extLst>
          </p:cNvPr>
          <p:cNvSpPr txBox="1"/>
          <p:nvPr/>
        </p:nvSpPr>
        <p:spPr>
          <a:xfrm>
            <a:off x="2756271" y="4843763"/>
            <a:ext cx="1744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alpine </a:t>
            </a:r>
            <a:r>
              <a:rPr lang="de-DE" sz="1200" dirty="0" err="1"/>
              <a:t>pasture</a:t>
            </a:r>
            <a:r>
              <a:rPr lang="de-DE" sz="1200" dirty="0"/>
              <a:t> </a:t>
            </a:r>
            <a:r>
              <a:rPr lang="de-DE" sz="1200" dirty="0" err="1"/>
              <a:t>farming</a:t>
            </a:r>
            <a:endParaRPr lang="de-DE" sz="12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A1971F6-B7ED-41D2-B0A2-C84BC90B06D7}"/>
              </a:ext>
            </a:extLst>
          </p:cNvPr>
          <p:cNvSpPr txBox="1"/>
          <p:nvPr/>
        </p:nvSpPr>
        <p:spPr>
          <a:xfrm>
            <a:off x="304904" y="220775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project</a:t>
            </a:r>
            <a:r>
              <a:rPr lang="de-DE" b="1" dirty="0"/>
              <a:t> </a:t>
            </a:r>
            <a:r>
              <a:rPr lang="de-DE" b="1" dirty="0" err="1"/>
              <a:t>years</a:t>
            </a:r>
            <a:endParaRPr lang="de-DE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3C83783-919E-48B8-A306-EBC2DF9F361A}"/>
              </a:ext>
            </a:extLst>
          </p:cNvPr>
          <p:cNvSpPr txBox="1"/>
          <p:nvPr/>
        </p:nvSpPr>
        <p:spPr>
          <a:xfrm>
            <a:off x="304904" y="2708920"/>
            <a:ext cx="1440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calendar</a:t>
            </a:r>
            <a:r>
              <a:rPr lang="de-DE" b="1" dirty="0"/>
              <a:t> </a:t>
            </a:r>
            <a:r>
              <a:rPr lang="de-DE" b="1" dirty="0" err="1"/>
              <a:t>year</a:t>
            </a:r>
            <a:endParaRPr lang="de-DE" b="1" dirty="0"/>
          </a:p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D65F599-33E7-41A4-89B6-C4B22AEDC858}"/>
              </a:ext>
            </a:extLst>
          </p:cNvPr>
          <p:cNvSpPr txBox="1"/>
          <p:nvPr/>
        </p:nvSpPr>
        <p:spPr>
          <a:xfrm>
            <a:off x="312335" y="3092178"/>
            <a:ext cx="120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quarter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A8C5F94-F4D1-4842-AFC7-87B9B7FFBF28}"/>
              </a:ext>
            </a:extLst>
          </p:cNvPr>
          <p:cNvSpPr txBox="1"/>
          <p:nvPr/>
        </p:nvSpPr>
        <p:spPr>
          <a:xfrm>
            <a:off x="395536" y="422108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project</a:t>
            </a:r>
            <a:r>
              <a:rPr lang="de-DE" b="1" dirty="0"/>
              <a:t> </a:t>
            </a:r>
            <a:r>
              <a:rPr lang="de-DE" b="1" dirty="0" err="1"/>
              <a:t>phase</a:t>
            </a:r>
            <a:endParaRPr lang="de-DE" b="1" dirty="0"/>
          </a:p>
          <a:p>
            <a:endParaRPr lang="de-DE" dirty="0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210760F-D434-46C9-ACCA-AC2AF0D50C9A}"/>
              </a:ext>
            </a:extLst>
          </p:cNvPr>
          <p:cNvSpPr txBox="1"/>
          <p:nvPr/>
        </p:nvSpPr>
        <p:spPr>
          <a:xfrm>
            <a:off x="395536" y="4843763"/>
            <a:ext cx="1350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focus</a:t>
            </a:r>
            <a:endParaRPr lang="de-DE" b="1" dirty="0"/>
          </a:p>
          <a:p>
            <a:endParaRPr lang="de-DE" dirty="0"/>
          </a:p>
        </p:txBody>
      </p:sp>
      <p:sp>
        <p:nvSpPr>
          <p:cNvPr id="22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611560" y="6491288"/>
            <a:ext cx="7992888" cy="366712"/>
          </a:xfrm>
        </p:spPr>
        <p:txBody>
          <a:bodyPr/>
          <a:lstStyle/>
          <a:p>
            <a:pPr>
              <a:defRPr/>
            </a:pPr>
            <a:r>
              <a:rPr lang="it-IT" altLang="de-DE" dirty="0" smtClean="0"/>
              <a:t>CC BY-SA</a:t>
            </a:r>
            <a:r>
              <a:rPr lang="it-IT" altLang="de-DE" dirty="0" smtClean="0"/>
              <a:t> </a:t>
            </a:r>
            <a:r>
              <a:rPr lang="it-IT" altLang="de-DE" dirty="0" err="1"/>
              <a:t>VerbaAlpina</a:t>
            </a:r>
            <a:r>
              <a:rPr lang="it-IT" altLang="de-DE" dirty="0"/>
              <a:t> </a:t>
            </a:r>
            <a:r>
              <a:rPr lang="it-IT" altLang="de-DE" dirty="0" smtClean="0"/>
              <a:t>2021</a:t>
            </a:r>
            <a:r>
              <a:rPr lang="it-IT" altLang="de-DE" dirty="0"/>
              <a:t>				       		 </a:t>
            </a:r>
            <a:endParaRPr lang="de-DE" altLang="de-DE" dirty="0"/>
          </a:p>
        </p:txBody>
      </p:sp>
      <p:cxnSp>
        <p:nvCxnSpPr>
          <p:cNvPr id="6" name="Gerader Verbinder 5"/>
          <p:cNvCxnSpPr/>
          <p:nvPr/>
        </p:nvCxnSpPr>
        <p:spPr bwMode="auto">
          <a:xfrm>
            <a:off x="7452320" y="1832905"/>
            <a:ext cx="0" cy="4032448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feld 23"/>
          <p:cNvSpPr txBox="1"/>
          <p:nvPr/>
        </p:nvSpPr>
        <p:spPr>
          <a:xfrm>
            <a:off x="6948264" y="1585659"/>
            <a:ext cx="637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NOW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40708" y="5933301"/>
            <a:ext cx="87345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/>
            <a:r>
              <a:rPr lang="de-DE" dirty="0"/>
              <a:t>1st </a:t>
            </a:r>
            <a:r>
              <a:rPr lang="de-DE" dirty="0" err="1"/>
              <a:t>term</a:t>
            </a:r>
            <a:r>
              <a:rPr lang="de-DE" dirty="0"/>
              <a:t>: 10/2014-10/2017, 2nd </a:t>
            </a:r>
            <a:r>
              <a:rPr lang="de-DE" dirty="0" err="1"/>
              <a:t>term</a:t>
            </a:r>
            <a:r>
              <a:rPr lang="de-DE" dirty="0"/>
              <a:t>: 11/2017-10/2020, 3rd </a:t>
            </a:r>
            <a:r>
              <a:rPr lang="de-DE" dirty="0" err="1"/>
              <a:t>term</a:t>
            </a:r>
            <a:r>
              <a:rPr lang="de-DE" dirty="0"/>
              <a:t>: </a:t>
            </a:r>
            <a:r>
              <a:rPr lang="de-DE" dirty="0">
                <a:solidFill>
                  <a:srgbClr val="FF0000"/>
                </a:solidFill>
              </a:rPr>
              <a:t>11/2020-10/2023</a:t>
            </a:r>
            <a:r>
              <a:rPr lang="de-DE" dirty="0"/>
              <a:t> (</a:t>
            </a:r>
            <a:r>
              <a:rPr lang="de-DE" dirty="0" err="1"/>
              <a:t>perspective</a:t>
            </a:r>
            <a:r>
              <a:rPr lang="de-DE" dirty="0"/>
              <a:t> </a:t>
            </a:r>
            <a:r>
              <a:rPr lang="de-DE" dirty="0" err="1"/>
              <a:t>until</a:t>
            </a:r>
            <a:r>
              <a:rPr lang="de-DE" dirty="0"/>
              <a:t> 2025)</a:t>
            </a:r>
            <a:endParaRPr lang="de-DE" dirty="0"/>
          </a:p>
        </p:txBody>
      </p:sp>
      <p:pic>
        <p:nvPicPr>
          <p:cNvPr id="26" name="Picture 13" descr="LOGO_301305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805"/>
            <a:ext cx="2027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150146" cy="648072"/>
          </a:xfrm>
        </p:spPr>
        <p:txBody>
          <a:bodyPr/>
          <a:lstStyle/>
          <a:p>
            <a: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  <a:t/>
            </a:r>
            <a:b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</a:br>
            <a:endParaRPr lang="de-DE" sz="1400" dirty="0">
              <a:solidFill>
                <a:srgbClr val="0066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3486" y="1484784"/>
            <a:ext cx="8266985" cy="4724400"/>
          </a:xfrm>
        </p:spPr>
        <p:txBody>
          <a:bodyPr/>
          <a:lstStyle/>
          <a:p>
            <a:r>
              <a:rPr lang="de-DE" b="1" dirty="0" err="1">
                <a:solidFill>
                  <a:srgbClr val="006600"/>
                </a:solidFill>
              </a:rPr>
              <a:t>What</a:t>
            </a:r>
            <a:r>
              <a:rPr lang="de-DE" b="1" dirty="0">
                <a:solidFill>
                  <a:srgbClr val="006600"/>
                </a:solidFill>
              </a:rPr>
              <a:t> </a:t>
            </a:r>
            <a:r>
              <a:rPr lang="de-DE" b="1" dirty="0" err="1">
                <a:solidFill>
                  <a:srgbClr val="006600"/>
                </a:solidFill>
              </a:rPr>
              <a:t>VerbaAlpina</a:t>
            </a:r>
            <a:r>
              <a:rPr lang="de-DE" b="1" dirty="0">
                <a:solidFill>
                  <a:srgbClr val="006600"/>
                </a:solidFill>
              </a:rPr>
              <a:t> </a:t>
            </a:r>
            <a:r>
              <a:rPr lang="de-DE" b="1" dirty="0" err="1">
                <a:solidFill>
                  <a:srgbClr val="006600"/>
                </a:solidFill>
              </a:rPr>
              <a:t>does</a:t>
            </a:r>
            <a:r>
              <a:rPr lang="de-DE" b="1" dirty="0">
                <a:solidFill>
                  <a:srgbClr val="006600"/>
                </a:solidFill>
              </a:rPr>
              <a:t> </a:t>
            </a:r>
            <a:r>
              <a:rPr lang="de-DE" b="1" dirty="0" err="1">
                <a:solidFill>
                  <a:srgbClr val="006600"/>
                </a:solidFill>
              </a:rPr>
              <a:t>or</a:t>
            </a:r>
            <a:r>
              <a:rPr lang="de-DE" b="1" dirty="0">
                <a:solidFill>
                  <a:srgbClr val="006600"/>
                </a:solidFill>
              </a:rPr>
              <a:t> </a:t>
            </a:r>
            <a:r>
              <a:rPr lang="de-DE" b="1" dirty="0" err="1">
                <a:solidFill>
                  <a:srgbClr val="006600"/>
                </a:solidFill>
              </a:rPr>
              <a:t>is</a:t>
            </a:r>
            <a:r>
              <a:rPr lang="de-DE" b="1" dirty="0">
                <a:solidFill>
                  <a:srgbClr val="006600"/>
                </a:solidFill>
              </a:rPr>
              <a:t> …</a:t>
            </a:r>
            <a:endParaRPr lang="de-DE" b="1" dirty="0">
              <a:solidFill>
                <a:srgbClr val="006600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 smtClean="0">
                <a:solidFill>
                  <a:schemeClr val="tx1"/>
                </a:solidFill>
              </a:rPr>
              <a:t>Collection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lexemes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denoting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selected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concepts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typical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for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Alpine </a:t>
            </a:r>
            <a:r>
              <a:rPr lang="de-DE" sz="2000" dirty="0" err="1">
                <a:solidFill>
                  <a:schemeClr val="tx1"/>
                </a:solidFill>
              </a:rPr>
              <a:t>region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 err="1">
                <a:solidFill>
                  <a:schemeClr val="tx1"/>
                </a:solidFill>
              </a:rPr>
              <a:t>Example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  <a:r>
              <a:rPr lang="de-DE" sz="2000" dirty="0" err="1">
                <a:solidFill>
                  <a:schemeClr val="tx1"/>
                </a:solidFill>
              </a:rPr>
              <a:t>What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words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are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used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denote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„BUTTER“ in different </a:t>
            </a:r>
            <a:r>
              <a:rPr lang="de-DE" sz="2000" dirty="0" err="1">
                <a:solidFill>
                  <a:schemeClr val="tx1"/>
                </a:solidFill>
              </a:rPr>
              <a:t>regions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the</a:t>
            </a:r>
            <a:r>
              <a:rPr lang="de-DE" sz="2000" dirty="0">
                <a:solidFill>
                  <a:schemeClr val="tx1"/>
                </a:solidFill>
              </a:rPr>
              <a:t> Alps (</a:t>
            </a:r>
            <a:r>
              <a:rPr lang="de-DE" sz="2000" i="1" dirty="0">
                <a:solidFill>
                  <a:schemeClr val="tx1"/>
                </a:solidFill>
              </a:rPr>
              <a:t>Butter, </a:t>
            </a:r>
            <a:r>
              <a:rPr lang="de-DE" sz="2000" i="1" dirty="0" err="1">
                <a:solidFill>
                  <a:schemeClr val="tx1"/>
                </a:solidFill>
              </a:rPr>
              <a:t>beurre</a:t>
            </a:r>
            <a:r>
              <a:rPr lang="de-DE" sz="2000" i="1" dirty="0">
                <a:solidFill>
                  <a:schemeClr val="tx1"/>
                </a:solidFill>
              </a:rPr>
              <a:t>, </a:t>
            </a:r>
            <a:r>
              <a:rPr lang="de-DE" sz="2000" i="1" dirty="0" err="1">
                <a:solidFill>
                  <a:schemeClr val="tx1"/>
                </a:solidFill>
              </a:rPr>
              <a:t>burro</a:t>
            </a:r>
            <a:r>
              <a:rPr lang="de-DE" sz="2000" i="1" dirty="0">
                <a:solidFill>
                  <a:schemeClr val="tx1"/>
                </a:solidFill>
              </a:rPr>
              <a:t>, Anke </a:t>
            </a:r>
            <a:r>
              <a:rPr lang="de-DE" sz="2000" dirty="0">
                <a:solidFill>
                  <a:schemeClr val="tx1"/>
                </a:solidFill>
              </a:rPr>
              <a:t>…)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Focus on </a:t>
            </a:r>
            <a:r>
              <a:rPr lang="de-DE" sz="2000" dirty="0" err="1">
                <a:solidFill>
                  <a:schemeClr val="tx1"/>
                </a:solidFill>
              </a:rPr>
              <a:t>dialects</a:t>
            </a:r>
            <a:r>
              <a:rPr lang="de-DE" sz="2000" dirty="0">
                <a:solidFill>
                  <a:schemeClr val="tx1"/>
                </a:solidFill>
              </a:rPr>
              <a:t> (not </a:t>
            </a:r>
            <a:r>
              <a:rPr lang="de-DE" sz="2000" dirty="0" smtClean="0">
                <a:solidFill>
                  <a:schemeClr val="tx1"/>
                </a:solidFill>
              </a:rPr>
              <a:t>national/</a:t>
            </a:r>
            <a:r>
              <a:rPr lang="de-DE" sz="2000" dirty="0" err="1" smtClean="0">
                <a:solidFill>
                  <a:schemeClr val="tx1"/>
                </a:solidFill>
              </a:rPr>
              <a:t>standard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languages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Speech </a:t>
            </a:r>
            <a:r>
              <a:rPr lang="de-DE" sz="2000" dirty="0" err="1">
                <a:solidFill>
                  <a:schemeClr val="tx1"/>
                </a:solidFill>
              </a:rPr>
              <a:t>atlas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and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dictionary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in </a:t>
            </a:r>
            <a:r>
              <a:rPr lang="de-DE" sz="2000" dirty="0" err="1" smtClean="0">
                <a:solidFill>
                  <a:schemeClr val="tx1"/>
                </a:solidFill>
              </a:rPr>
              <a:t>one</a:t>
            </a:r>
            <a:r>
              <a:rPr lang="de-DE" sz="2000" dirty="0" smtClean="0">
                <a:solidFill>
                  <a:schemeClr val="tx1"/>
                </a:solidFill>
              </a:rPr>
              <a:t> (</a:t>
            </a:r>
            <a:r>
              <a:rPr lang="de-DE" sz="2000" dirty="0" err="1" smtClean="0">
                <a:solidFill>
                  <a:schemeClr val="tx1"/>
                </a:solidFill>
              </a:rPr>
              <a:t>traditionally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impossible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</a:rPr>
              <a:t>Central </a:t>
            </a:r>
            <a:r>
              <a:rPr lang="de-DE" sz="2000" dirty="0" err="1">
                <a:solidFill>
                  <a:schemeClr val="tx1"/>
                </a:solidFill>
              </a:rPr>
              <a:t>feature</a:t>
            </a:r>
            <a:r>
              <a:rPr lang="de-DE" sz="2000" dirty="0">
                <a:solidFill>
                  <a:schemeClr val="tx1"/>
                </a:solidFill>
              </a:rPr>
              <a:t>: </a:t>
            </a:r>
            <a:r>
              <a:rPr lang="de-DE" sz="2000" dirty="0" err="1">
                <a:solidFill>
                  <a:schemeClr val="tx1"/>
                </a:solidFill>
              </a:rPr>
              <a:t>Publication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of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data</a:t>
            </a:r>
            <a:r>
              <a:rPr lang="de-DE" sz="2000" dirty="0">
                <a:solidFill>
                  <a:schemeClr val="tx1"/>
                </a:solidFill>
              </a:rPr>
              <a:t> on </a:t>
            </a:r>
            <a:r>
              <a:rPr lang="de-DE" sz="2000" dirty="0" smtClean="0">
                <a:solidFill>
                  <a:schemeClr val="tx1"/>
                </a:solidFill>
                <a:hlinkClick r:id="rId3"/>
              </a:rPr>
              <a:t>high-performance </a:t>
            </a:r>
            <a:r>
              <a:rPr lang="de-DE" sz="2000" dirty="0">
                <a:solidFill>
                  <a:schemeClr val="tx1"/>
                </a:solidFill>
                <a:hlinkClick r:id="rId3"/>
              </a:rPr>
              <a:t>online </a:t>
            </a:r>
            <a:r>
              <a:rPr lang="de-DE" sz="2000" dirty="0" err="1" smtClean="0">
                <a:solidFill>
                  <a:schemeClr val="tx1"/>
                </a:solidFill>
                <a:hlinkClick r:id="rId3"/>
              </a:rPr>
              <a:t>map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>
                <a:solidFill>
                  <a:schemeClr val="tx1"/>
                </a:solidFill>
              </a:rPr>
              <a:t>(</a:t>
            </a:r>
            <a:r>
              <a:rPr lang="de-DE" sz="2000" dirty="0" err="1">
                <a:solidFill>
                  <a:schemeClr val="tx1"/>
                </a:solidFill>
              </a:rPr>
              <a:t>WebGL</a:t>
            </a:r>
            <a:r>
              <a:rPr lang="de-DE" sz="2000" dirty="0">
                <a:solidFill>
                  <a:schemeClr val="tx1"/>
                </a:solidFill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chemeClr val="tx1"/>
                </a:solidFill>
              </a:rPr>
              <a:t>Commitment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to</a:t>
            </a:r>
            <a:r>
              <a:rPr lang="de-DE" sz="2000" dirty="0">
                <a:solidFill>
                  <a:schemeClr val="tx1"/>
                </a:solidFill>
              </a:rPr>
              <a:t> Open Science (</a:t>
            </a:r>
            <a:r>
              <a:rPr lang="de-DE" sz="2000" dirty="0" err="1">
                <a:solidFill>
                  <a:schemeClr val="tx1"/>
                </a:solidFill>
              </a:rPr>
              <a:t>compliance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with</a:t>
            </a:r>
            <a:r>
              <a:rPr lang="de-DE" sz="2000" dirty="0">
                <a:solidFill>
                  <a:schemeClr val="tx1"/>
                </a:solidFill>
              </a:rPr>
              <a:t> FAIR </a:t>
            </a:r>
            <a:r>
              <a:rPr lang="de-DE" sz="2000" dirty="0" err="1">
                <a:solidFill>
                  <a:schemeClr val="tx1"/>
                </a:solidFill>
              </a:rPr>
              <a:t>principles</a:t>
            </a:r>
            <a:r>
              <a:rPr lang="de-DE" sz="2000" dirty="0" smtClean="0">
                <a:solidFill>
                  <a:schemeClr val="tx1"/>
                </a:solidFill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chemeClr val="tx1"/>
                </a:solidFill>
              </a:rPr>
              <a:t>Fully</a:t>
            </a:r>
            <a:r>
              <a:rPr lang="de-DE" sz="2000" dirty="0" smtClean="0">
                <a:solidFill>
                  <a:schemeClr val="tx1"/>
                </a:solidFill>
              </a:rPr>
              <a:t> digital (</a:t>
            </a:r>
            <a:r>
              <a:rPr lang="de-DE" sz="2000" dirty="0" err="1" smtClean="0">
                <a:solidFill>
                  <a:schemeClr val="tx1"/>
                </a:solidFill>
              </a:rPr>
              <a:t>no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use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of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paper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smtClean="0">
                <a:solidFill>
                  <a:schemeClr val="tx1"/>
                </a:solidFill>
              </a:rPr>
              <a:t>at all): </a:t>
            </a:r>
            <a:r>
              <a:rPr lang="de-DE" sz="2000" dirty="0" err="1" smtClean="0">
                <a:solidFill>
                  <a:schemeClr val="tx1"/>
                </a:solidFill>
              </a:rPr>
              <a:t>multifunctional</a:t>
            </a:r>
            <a:r>
              <a:rPr lang="de-DE" sz="2000" dirty="0" smtClean="0">
                <a:solidFill>
                  <a:schemeClr val="tx1"/>
                </a:solidFill>
              </a:rPr>
              <a:t> web </a:t>
            </a:r>
            <a:r>
              <a:rPr lang="de-DE" sz="2000" dirty="0" err="1" smtClean="0">
                <a:solidFill>
                  <a:schemeClr val="tx1"/>
                </a:solidFill>
              </a:rPr>
              <a:t>portal</a:t>
            </a:r>
            <a:r>
              <a:rPr lang="de-DE" sz="2000" dirty="0" smtClean="0">
                <a:solidFill>
                  <a:schemeClr val="tx1"/>
                </a:solidFill>
              </a:rPr>
              <a:t> (</a:t>
            </a:r>
            <a:r>
              <a:rPr lang="de-DE" sz="2000" dirty="0" err="1" smtClean="0">
                <a:solidFill>
                  <a:schemeClr val="tx1"/>
                </a:solidFill>
              </a:rPr>
              <a:t>WordPress</a:t>
            </a:r>
            <a:r>
              <a:rPr lang="de-DE" sz="2000" dirty="0" smtClean="0">
                <a:solidFill>
                  <a:schemeClr val="tx1"/>
                </a:solidFill>
              </a:rPr>
              <a:t>; Backend: MySQL </a:t>
            </a:r>
            <a:r>
              <a:rPr lang="de-DE" sz="2000" dirty="0" err="1" smtClean="0">
                <a:solidFill>
                  <a:schemeClr val="tx1"/>
                </a:solidFill>
              </a:rPr>
              <a:t>database</a:t>
            </a:r>
            <a:r>
              <a:rPr lang="de-DE" sz="2000" dirty="0" smtClean="0">
                <a:solidFill>
                  <a:schemeClr val="tx1"/>
                </a:solidFill>
              </a:rPr>
              <a:t>)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2000" dirty="0" err="1" smtClean="0">
                <a:solidFill>
                  <a:schemeClr val="tx1"/>
                </a:solidFill>
              </a:rPr>
              <a:t>Method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reflection</a:t>
            </a:r>
            <a:r>
              <a:rPr lang="de-DE" sz="2000" dirty="0" smtClean="0">
                <a:solidFill>
                  <a:schemeClr val="tx1"/>
                </a:solidFill>
              </a:rPr>
              <a:t> (</a:t>
            </a:r>
            <a:r>
              <a:rPr lang="de-DE" sz="2000" dirty="0" err="1" smtClean="0">
                <a:solidFill>
                  <a:schemeClr val="tx1"/>
                </a:solidFill>
              </a:rPr>
              <a:t>section</a:t>
            </a:r>
            <a:r>
              <a:rPr lang="de-DE" sz="2000" dirty="0" smtClean="0">
                <a:solidFill>
                  <a:schemeClr val="tx1"/>
                </a:solidFill>
              </a:rPr>
              <a:t> „</a:t>
            </a:r>
            <a:r>
              <a:rPr lang="de-DE" sz="2000" dirty="0" smtClean="0">
                <a:solidFill>
                  <a:schemeClr val="tx1"/>
                </a:solidFill>
                <a:hlinkClick r:id="rId4"/>
              </a:rPr>
              <a:t>Methodologie</a:t>
            </a:r>
            <a:r>
              <a:rPr lang="de-DE" sz="2000" dirty="0" smtClean="0">
                <a:solidFill>
                  <a:schemeClr val="tx1"/>
                </a:solidFill>
              </a:rPr>
              <a:t>“; </a:t>
            </a:r>
            <a:r>
              <a:rPr lang="de-DE" sz="2000" dirty="0" err="1" smtClean="0">
                <a:solidFill>
                  <a:schemeClr val="tx1"/>
                </a:solidFill>
              </a:rPr>
              <a:t>profit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and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challenges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of</a:t>
            </a:r>
            <a:r>
              <a:rPr lang="de-DE" sz="2000" dirty="0" smtClean="0">
                <a:solidFill>
                  <a:schemeClr val="tx1"/>
                </a:solidFill>
              </a:rPr>
              <a:t> DH)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FontTx/>
              <a:buChar char="-"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  <a:p>
            <a:pPr marL="457200" lvl="1" indent="0">
              <a:buClrTx/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lvl="1"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  <a:p>
            <a:pPr lvl="1"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# </a:t>
            </a:r>
            <a:fld id="{7B239E7D-C2FE-453D-9EC0-46360A8DDDFC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pic>
        <p:nvPicPr>
          <p:cNvPr id="8" name="Picture 5" descr="Y:\fakultaet13\Romanistik\VerbaAlpina\Logos\VA_logo_kle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" y="6520476"/>
            <a:ext cx="504056" cy="3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611560" y="6491288"/>
            <a:ext cx="7992888" cy="366712"/>
          </a:xfrm>
        </p:spPr>
        <p:txBody>
          <a:bodyPr/>
          <a:lstStyle/>
          <a:p>
            <a:pPr>
              <a:defRPr/>
            </a:pPr>
            <a:r>
              <a:rPr lang="it-IT" altLang="de-DE" dirty="0" smtClean="0"/>
              <a:t>CC BY-SA</a:t>
            </a:r>
            <a:r>
              <a:rPr lang="it-IT" altLang="de-DE" dirty="0" smtClean="0"/>
              <a:t> </a:t>
            </a:r>
            <a:r>
              <a:rPr lang="it-IT" altLang="de-DE" dirty="0" err="1"/>
              <a:t>VerbaAlpina</a:t>
            </a:r>
            <a:r>
              <a:rPr lang="it-IT" altLang="de-DE" dirty="0"/>
              <a:t> </a:t>
            </a:r>
            <a:r>
              <a:rPr lang="it-IT" altLang="de-DE" dirty="0" smtClean="0"/>
              <a:t>2021</a:t>
            </a:r>
            <a:r>
              <a:rPr lang="it-IT" altLang="de-DE" dirty="0"/>
              <a:t>				       		 </a:t>
            </a:r>
            <a:endParaRPr lang="de-DE" altLang="de-DE" dirty="0"/>
          </a:p>
        </p:txBody>
      </p:sp>
      <p:pic>
        <p:nvPicPr>
          <p:cNvPr id="10" name="Picture 13" descr="LOGO_301305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805"/>
            <a:ext cx="2027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0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150146" cy="648072"/>
          </a:xfrm>
        </p:spPr>
        <p:txBody>
          <a:bodyPr/>
          <a:lstStyle/>
          <a:p>
            <a: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  <a:t/>
            </a:r>
            <a:b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</a:br>
            <a:endParaRPr lang="de-DE" sz="1400" dirty="0">
              <a:solidFill>
                <a:srgbClr val="0066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1" cy="4868416"/>
          </a:xfrm>
        </p:spPr>
        <p:txBody>
          <a:bodyPr/>
          <a:lstStyle/>
          <a:p>
            <a:pPr marL="0" indent="0"/>
            <a:r>
              <a:rPr lang="de-DE" sz="2000" b="1" dirty="0">
                <a:solidFill>
                  <a:srgbClr val="006600"/>
                </a:solidFill>
              </a:rPr>
              <a:t>Area </a:t>
            </a:r>
            <a:r>
              <a:rPr lang="de-DE" sz="2000" b="1" dirty="0" err="1">
                <a:solidFill>
                  <a:srgbClr val="006600"/>
                </a:solidFill>
              </a:rPr>
              <a:t>under</a:t>
            </a:r>
            <a:r>
              <a:rPr lang="de-DE" sz="2000" b="1" dirty="0">
                <a:solidFill>
                  <a:srgbClr val="006600"/>
                </a:solidFill>
              </a:rPr>
              <a:t> </a:t>
            </a:r>
            <a:r>
              <a:rPr lang="de-DE" sz="2000" b="1" dirty="0" err="1" smtClean="0">
                <a:solidFill>
                  <a:srgbClr val="006600"/>
                </a:solidFill>
              </a:rPr>
              <a:t>investigation</a:t>
            </a:r>
            <a:endParaRPr lang="de-DE" sz="2000" b="1" dirty="0">
              <a:solidFill>
                <a:srgbClr val="006600"/>
              </a:solidFill>
            </a:endParaRPr>
          </a:p>
          <a:p>
            <a:pPr marL="0" indent="0"/>
            <a:endParaRPr lang="de-DE" sz="2000" b="1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Area of investigation is limited to the territorial borders defined by the</a:t>
            </a:r>
          </a:p>
          <a:p>
            <a:pPr marL="0" indent="0">
              <a:buClrTx/>
            </a:pPr>
            <a:r>
              <a:rPr lang="en-US" sz="2000" dirty="0">
                <a:solidFill>
                  <a:schemeClr val="tx1"/>
                </a:solidFill>
              </a:rPr>
              <a:t>Alpine convention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surface area of </a:t>
            </a:r>
            <a:r>
              <a:rPr lang="en-GB" sz="2000" dirty="0">
                <a:solidFill>
                  <a:schemeClr val="tx1"/>
                </a:solidFill>
              </a:rPr>
              <a:t>190,600 km</a:t>
            </a:r>
            <a:r>
              <a:rPr lang="en-GB" sz="2000" baseline="30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,</a:t>
            </a:r>
          </a:p>
          <a:p>
            <a:pPr marL="0" indent="0">
              <a:buClrTx/>
            </a:pPr>
            <a:r>
              <a:rPr lang="en-US" sz="2000" dirty="0">
                <a:solidFill>
                  <a:schemeClr val="tx1"/>
                </a:solidFill>
              </a:rPr>
              <a:t>encompasses parts of six different</a:t>
            </a:r>
          </a:p>
          <a:p>
            <a:pPr marL="0" indent="0">
              <a:buClrTx/>
            </a:pPr>
            <a:r>
              <a:rPr lang="en-US" sz="2000" dirty="0">
                <a:solidFill>
                  <a:schemeClr val="tx1"/>
                </a:solidFill>
              </a:rPr>
              <a:t>countries </a:t>
            </a:r>
            <a:r>
              <a:rPr lang="en-GB" sz="2000" dirty="0">
                <a:solidFill>
                  <a:schemeClr val="tx1"/>
                </a:solidFill>
              </a:rPr>
              <a:t>(</a:t>
            </a:r>
            <a:r>
              <a:rPr lang="de-DE" sz="2000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</a:rPr>
              <a:t>D, A, CH, I, F, SLO)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and</a:t>
            </a:r>
          </a:p>
          <a:p>
            <a:pPr marL="0" indent="0">
              <a:buClrTx/>
            </a:pPr>
            <a:r>
              <a:rPr lang="en-GB" sz="2000" dirty="0">
                <a:solidFill>
                  <a:schemeClr val="tx1"/>
                </a:solidFill>
              </a:rPr>
              <a:t>two entire countries (FL, MC</a:t>
            </a:r>
            <a:r>
              <a:rPr lang="en-GB" sz="2000" dirty="0" smtClean="0">
                <a:solidFill>
                  <a:schemeClr val="tx1"/>
                </a:solidFill>
              </a:rPr>
              <a:t>) </a:t>
            </a:r>
            <a:br>
              <a:rPr lang="en-GB" sz="2000" dirty="0" smtClean="0">
                <a:solidFill>
                  <a:schemeClr val="tx1"/>
                </a:solidFill>
              </a:rPr>
            </a:br>
            <a:r>
              <a:rPr lang="en-GB" sz="2000" dirty="0" smtClean="0">
                <a:solidFill>
                  <a:schemeClr val="tx1"/>
                </a:solidFill>
              </a:rPr>
              <a:t>with 5771 municipalities</a:t>
            </a:r>
            <a:endParaRPr lang="en-GB" sz="20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ethnographic and topographic</a:t>
            </a:r>
          </a:p>
          <a:p>
            <a:pPr marL="0" indent="0">
              <a:buClrTx/>
            </a:pPr>
            <a:r>
              <a:rPr lang="en-US" sz="2000" dirty="0">
                <a:solidFill>
                  <a:schemeClr val="tx1"/>
                </a:solidFill>
              </a:rPr>
              <a:t>homogeneity and strong linguistic</a:t>
            </a:r>
          </a:p>
          <a:p>
            <a:pPr marL="0" indent="0">
              <a:buClrTx/>
            </a:pPr>
            <a:r>
              <a:rPr lang="en-US" sz="2000" dirty="0">
                <a:solidFill>
                  <a:schemeClr val="tx1"/>
                </a:solidFill>
              </a:rPr>
              <a:t>heterogeneity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 3 language families</a:t>
            </a:r>
          </a:p>
          <a:p>
            <a:pPr marL="457200" lvl="1" indent="0">
              <a:lnSpc>
                <a:spcPct val="100000"/>
              </a:lnSpc>
              <a:buClrTx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FontTx/>
              <a:buChar char="-"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  <a:p>
            <a:pPr marL="457200" lvl="1" indent="0">
              <a:buClrTx/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lvl="1"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  <a:p>
            <a:pPr lvl="1"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# </a:t>
            </a:r>
            <a:fld id="{7B239E7D-C2FE-453D-9EC0-46360A8DDDFC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pic>
        <p:nvPicPr>
          <p:cNvPr id="8" name="Picture 5" descr="Y:\fakultaet13\Romanistik\VerbaAlpina\Logos\VA_logo_kl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" y="6520476"/>
            <a:ext cx="504056" cy="3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B5F39AE-B52E-4ECF-A9D1-603C8F0E7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564904"/>
            <a:ext cx="4251280" cy="307036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0477475-417B-423D-8AAB-E1E4857E2F55}"/>
              </a:ext>
            </a:extLst>
          </p:cNvPr>
          <p:cNvSpPr txBox="1"/>
          <p:nvPr/>
        </p:nvSpPr>
        <p:spPr>
          <a:xfrm>
            <a:off x="6553624" y="3028004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chemeClr val="bg1"/>
                </a:solidFill>
              </a:rPr>
              <a:t>Germanic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A1C48D3-7CA2-42E7-904E-D627E629CF68}"/>
              </a:ext>
            </a:extLst>
          </p:cNvPr>
          <p:cNvSpPr txBox="1"/>
          <p:nvPr/>
        </p:nvSpPr>
        <p:spPr>
          <a:xfrm>
            <a:off x="7561736" y="3701390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chemeClr val="bg1"/>
                </a:solidFill>
              </a:rPr>
              <a:t>Slavonic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A671C9-0A8F-4D08-B25A-579083FC7D14}"/>
              </a:ext>
            </a:extLst>
          </p:cNvPr>
          <p:cNvSpPr txBox="1"/>
          <p:nvPr/>
        </p:nvSpPr>
        <p:spPr>
          <a:xfrm>
            <a:off x="4860032" y="4365104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chemeClr val="bg1"/>
                </a:solidFill>
              </a:rPr>
              <a:t>Romance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11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611560" y="6491288"/>
            <a:ext cx="7992888" cy="366712"/>
          </a:xfrm>
        </p:spPr>
        <p:txBody>
          <a:bodyPr/>
          <a:lstStyle/>
          <a:p>
            <a:pPr>
              <a:defRPr/>
            </a:pPr>
            <a:r>
              <a:rPr lang="it-IT" altLang="de-DE" dirty="0" smtClean="0"/>
              <a:t>CC BY-SA</a:t>
            </a:r>
            <a:r>
              <a:rPr lang="it-IT" altLang="de-DE" dirty="0" smtClean="0"/>
              <a:t> </a:t>
            </a:r>
            <a:r>
              <a:rPr lang="it-IT" altLang="de-DE" dirty="0" err="1"/>
              <a:t>VerbaAlpina</a:t>
            </a:r>
            <a:r>
              <a:rPr lang="it-IT" altLang="de-DE" dirty="0"/>
              <a:t> </a:t>
            </a:r>
            <a:r>
              <a:rPr lang="it-IT" altLang="de-DE" dirty="0" smtClean="0"/>
              <a:t>2021</a:t>
            </a:r>
            <a:r>
              <a:rPr lang="it-IT" altLang="de-DE" dirty="0"/>
              <a:t>				       		 </a:t>
            </a:r>
            <a:endParaRPr lang="de-DE" altLang="de-DE" dirty="0"/>
          </a:p>
        </p:txBody>
      </p:sp>
      <p:pic>
        <p:nvPicPr>
          <p:cNvPr id="14" name="Picture 13" descr="LOGO_301305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805"/>
            <a:ext cx="2027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4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150146" cy="648072"/>
          </a:xfrm>
        </p:spPr>
        <p:txBody>
          <a:bodyPr/>
          <a:lstStyle/>
          <a:p>
            <a: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  <a:t/>
            </a:r>
            <a:b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</a:br>
            <a:endParaRPr lang="de-DE" sz="1400" dirty="0">
              <a:solidFill>
                <a:srgbClr val="0066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3486" y="1484784"/>
            <a:ext cx="8266985" cy="4724400"/>
          </a:xfrm>
        </p:spPr>
        <p:txBody>
          <a:bodyPr/>
          <a:lstStyle/>
          <a:p>
            <a:pPr marL="0" indent="0"/>
            <a:r>
              <a:rPr lang="de-DE" b="1" dirty="0" err="1" smtClean="0">
                <a:solidFill>
                  <a:srgbClr val="006600"/>
                </a:solidFill>
              </a:rPr>
              <a:t>Where</a:t>
            </a:r>
            <a:r>
              <a:rPr lang="de-DE" b="1" dirty="0" smtClean="0">
                <a:solidFill>
                  <a:srgbClr val="006600"/>
                </a:solidFill>
              </a:rPr>
              <a:t> </a:t>
            </a:r>
            <a:r>
              <a:rPr lang="de-DE" b="1" dirty="0" err="1" smtClean="0">
                <a:solidFill>
                  <a:srgbClr val="006600"/>
                </a:solidFill>
              </a:rPr>
              <a:t>our</a:t>
            </a:r>
            <a:r>
              <a:rPr lang="de-DE" b="1" dirty="0" smtClean="0">
                <a:solidFill>
                  <a:srgbClr val="006600"/>
                </a:solidFill>
              </a:rPr>
              <a:t> </a:t>
            </a:r>
            <a:r>
              <a:rPr lang="de-DE" b="1" dirty="0" err="1" smtClean="0">
                <a:solidFill>
                  <a:srgbClr val="006600"/>
                </a:solidFill>
              </a:rPr>
              <a:t>d</a:t>
            </a:r>
            <a:r>
              <a:rPr lang="de-DE" b="1" dirty="0" err="1" smtClean="0">
                <a:solidFill>
                  <a:srgbClr val="006600"/>
                </a:solidFill>
              </a:rPr>
              <a:t>ata</a:t>
            </a:r>
            <a:r>
              <a:rPr lang="de-DE" b="1" dirty="0" smtClean="0">
                <a:solidFill>
                  <a:srgbClr val="006600"/>
                </a:solidFill>
              </a:rPr>
              <a:t> </a:t>
            </a:r>
            <a:r>
              <a:rPr lang="de-DE" b="1" dirty="0" err="1" smtClean="0">
                <a:solidFill>
                  <a:srgbClr val="006600"/>
                </a:solidFill>
              </a:rPr>
              <a:t>come</a:t>
            </a:r>
            <a:r>
              <a:rPr lang="de-DE" b="1" dirty="0" smtClean="0">
                <a:solidFill>
                  <a:srgbClr val="006600"/>
                </a:solidFill>
              </a:rPr>
              <a:t> </a:t>
            </a:r>
            <a:r>
              <a:rPr lang="de-DE" b="1" dirty="0" err="1" smtClean="0">
                <a:solidFill>
                  <a:srgbClr val="006600"/>
                </a:solidFill>
              </a:rPr>
              <a:t>from</a:t>
            </a:r>
            <a:r>
              <a:rPr lang="de-DE" b="1" dirty="0" smtClean="0">
                <a:solidFill>
                  <a:srgbClr val="006600"/>
                </a:solidFill>
              </a:rPr>
              <a:t> …</a:t>
            </a:r>
            <a:endParaRPr lang="de-DE" b="1" dirty="0">
              <a:solidFill>
                <a:srgbClr val="006600"/>
              </a:solidFill>
            </a:endParaRPr>
          </a:p>
          <a:p>
            <a:pPr marL="0" indent="0"/>
            <a:endParaRPr lang="de-DE" b="1" dirty="0">
              <a:solidFill>
                <a:srgbClr val="00A249"/>
              </a:solidFill>
            </a:endParaRPr>
          </a:p>
          <a:p>
            <a:pPr marL="0" indent="0"/>
            <a:r>
              <a:rPr lang="de-DE" b="1" dirty="0">
                <a:solidFill>
                  <a:schemeClr val="tx1"/>
                </a:solidFill>
              </a:rPr>
              <a:t>Multiple different </a:t>
            </a:r>
            <a:r>
              <a:rPr lang="de-DE" b="1" dirty="0" err="1" smtClean="0">
                <a:solidFill>
                  <a:schemeClr val="tx1"/>
                </a:solidFill>
              </a:rPr>
              <a:t>sources</a:t>
            </a:r>
            <a:r>
              <a:rPr lang="de-DE" b="1" dirty="0" smtClean="0">
                <a:solidFill>
                  <a:schemeClr val="tx1"/>
                </a:solidFill>
              </a:rPr>
              <a:t>:</a:t>
            </a:r>
            <a:endParaRPr lang="de-DE" b="1" dirty="0">
              <a:solidFill>
                <a:schemeClr val="tx1"/>
              </a:solidFill>
            </a:endParaRPr>
          </a:p>
          <a:p>
            <a:pPr marL="0" indent="0"/>
            <a:endParaRPr lang="de-DE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</a:rPr>
              <a:t>printed </a:t>
            </a:r>
            <a:r>
              <a:rPr lang="de-DE" dirty="0" err="1">
                <a:solidFill>
                  <a:schemeClr val="tx1"/>
                </a:solidFill>
              </a:rPr>
              <a:t>atlases</a:t>
            </a:r>
            <a:r>
              <a:rPr lang="de-DE" dirty="0">
                <a:solidFill>
                  <a:schemeClr val="tx1"/>
                </a:solidFill>
              </a:rPr>
              <a:t>/</a:t>
            </a:r>
            <a:r>
              <a:rPr lang="de-DE" dirty="0" err="1">
                <a:solidFill>
                  <a:schemeClr val="tx1"/>
                </a:solidFill>
              </a:rPr>
              <a:t>dictionaries</a:t>
            </a:r>
            <a:r>
              <a:rPr lang="de-DE" dirty="0">
                <a:solidFill>
                  <a:schemeClr val="tx1"/>
                </a:solidFill>
              </a:rPr>
              <a:t> (</a:t>
            </a:r>
            <a:r>
              <a:rPr lang="de-DE" dirty="0" err="1">
                <a:solidFill>
                  <a:schemeClr val="tx1"/>
                </a:solidFill>
              </a:rPr>
              <a:t>georeferenced</a:t>
            </a:r>
            <a:r>
              <a:rPr lang="de-DE" dirty="0">
                <a:solidFill>
                  <a:schemeClr val="tx1"/>
                </a:solidFill>
              </a:rPr>
              <a:t>)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/>
                </a:solidFill>
              </a:rPr>
              <a:t>digital material </a:t>
            </a:r>
            <a:r>
              <a:rPr lang="de-DE" dirty="0" err="1">
                <a:solidFill>
                  <a:schemeClr val="tx1"/>
                </a:solidFill>
              </a:rPr>
              <a:t>from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project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partners</a:t>
            </a:r>
            <a:endParaRPr lang="de-DE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de-DE" dirty="0">
              <a:solidFill>
                <a:schemeClr val="tx1"/>
              </a:solidFill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chemeClr val="tx1"/>
                </a:solidFill>
                <a:hlinkClick r:id="rId3"/>
              </a:rPr>
              <a:t>crowdsourcing</a:t>
            </a:r>
            <a:endParaRPr lang="de-DE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ClrTx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FontTx/>
              <a:buChar char="-"/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  <a:p>
            <a:pPr marL="457200" lvl="1" indent="0">
              <a:buClrTx/>
              <a:buNone/>
            </a:pPr>
            <a:endParaRPr lang="de-DE" sz="2000" dirty="0">
              <a:solidFill>
                <a:schemeClr val="tx1"/>
              </a:solidFill>
            </a:endParaRPr>
          </a:p>
          <a:p>
            <a:pPr lvl="1"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  <a:p>
            <a:pPr lvl="1">
              <a:buClrTx/>
              <a:buFontTx/>
              <a:buChar char="-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# </a:t>
            </a:r>
            <a:fld id="{7B239E7D-C2FE-453D-9EC0-46360A8DDDFC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pic>
        <p:nvPicPr>
          <p:cNvPr id="8" name="Picture 5" descr="Y:\fakultaet13\Romanistik\VerbaAlpina\Logos\VA_logo_kl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" y="6520476"/>
            <a:ext cx="504056" cy="3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611560" y="6491288"/>
            <a:ext cx="7992888" cy="366712"/>
          </a:xfrm>
        </p:spPr>
        <p:txBody>
          <a:bodyPr/>
          <a:lstStyle/>
          <a:p>
            <a:pPr>
              <a:defRPr/>
            </a:pPr>
            <a:r>
              <a:rPr lang="it-IT" altLang="de-DE" dirty="0" smtClean="0"/>
              <a:t>CC BY-SA</a:t>
            </a:r>
            <a:r>
              <a:rPr lang="it-IT" altLang="de-DE" dirty="0" smtClean="0"/>
              <a:t> </a:t>
            </a:r>
            <a:r>
              <a:rPr lang="it-IT" altLang="de-DE" dirty="0" err="1"/>
              <a:t>VerbaAlpina</a:t>
            </a:r>
            <a:r>
              <a:rPr lang="it-IT" altLang="de-DE" dirty="0"/>
              <a:t> </a:t>
            </a:r>
            <a:r>
              <a:rPr lang="it-IT" altLang="de-DE" dirty="0" smtClean="0"/>
              <a:t>2021</a:t>
            </a:r>
            <a:r>
              <a:rPr lang="it-IT" altLang="de-DE" dirty="0"/>
              <a:t>				       		 </a:t>
            </a:r>
            <a:endParaRPr lang="de-DE" altLang="de-DE" dirty="0"/>
          </a:p>
        </p:txBody>
      </p:sp>
      <p:pic>
        <p:nvPicPr>
          <p:cNvPr id="11" name="Picture 13" descr="LOGO_301305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805"/>
            <a:ext cx="2027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051" y="3700535"/>
            <a:ext cx="2664295" cy="2664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Pfeil nach rechts 11"/>
          <p:cNvSpPr/>
          <p:nvPr/>
        </p:nvSpPr>
        <p:spPr bwMode="auto">
          <a:xfrm>
            <a:off x="3131840" y="5122356"/>
            <a:ext cx="3024336" cy="288032"/>
          </a:xfrm>
          <a:prstGeom prst="rightArrow">
            <a:avLst/>
          </a:prstGeom>
          <a:solidFill>
            <a:srgbClr val="777777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MU CompatilFac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150146" cy="648072"/>
          </a:xfrm>
        </p:spPr>
        <p:txBody>
          <a:bodyPr/>
          <a:lstStyle/>
          <a:p>
            <a: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  <a:t/>
            </a:r>
            <a:b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</a:br>
            <a:endParaRPr lang="de-DE" sz="1400" dirty="0">
              <a:solidFill>
                <a:srgbClr val="0066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4511" y="1964838"/>
            <a:ext cx="8266985" cy="4724400"/>
          </a:xfrm>
        </p:spPr>
        <p:txBody>
          <a:bodyPr/>
          <a:lstStyle/>
          <a:p>
            <a:pPr marL="0" indent="0" algn="ctr"/>
            <a:r>
              <a:rPr lang="de-DE" sz="3200" b="1" dirty="0" err="1">
                <a:solidFill>
                  <a:srgbClr val="006600"/>
                </a:solidFill>
              </a:rPr>
              <a:t>You`re</a:t>
            </a:r>
            <a:r>
              <a:rPr lang="de-DE" sz="3200" b="1" dirty="0">
                <a:solidFill>
                  <a:srgbClr val="006600"/>
                </a:solidFill>
              </a:rPr>
              <a:t> </a:t>
            </a:r>
            <a:r>
              <a:rPr lang="de-DE" sz="3200" b="1" dirty="0" err="1">
                <a:solidFill>
                  <a:srgbClr val="006600"/>
                </a:solidFill>
              </a:rPr>
              <a:t>welcome</a:t>
            </a:r>
            <a:r>
              <a:rPr lang="de-DE" sz="3200" b="1" dirty="0">
                <a:solidFill>
                  <a:srgbClr val="006600"/>
                </a:solidFill>
              </a:rPr>
              <a:t> </a:t>
            </a:r>
            <a:r>
              <a:rPr lang="de-DE" sz="3200" b="1" dirty="0" err="1">
                <a:solidFill>
                  <a:srgbClr val="006600"/>
                </a:solidFill>
              </a:rPr>
              <a:t>to</a:t>
            </a:r>
            <a:r>
              <a:rPr lang="de-DE" sz="3200" b="1" dirty="0">
                <a:solidFill>
                  <a:srgbClr val="006600"/>
                </a:solidFill>
              </a:rPr>
              <a:t> </a:t>
            </a:r>
            <a:r>
              <a:rPr lang="de-DE" sz="3200" b="1" dirty="0" err="1">
                <a:solidFill>
                  <a:srgbClr val="006600"/>
                </a:solidFill>
              </a:rPr>
              <a:t>get</a:t>
            </a:r>
            <a:r>
              <a:rPr lang="de-DE" sz="3200" b="1" dirty="0">
                <a:solidFill>
                  <a:srgbClr val="006600"/>
                </a:solidFill>
              </a:rPr>
              <a:t> in </a:t>
            </a:r>
            <a:r>
              <a:rPr lang="de-DE" sz="3200" b="1" dirty="0" err="1">
                <a:solidFill>
                  <a:srgbClr val="006600"/>
                </a:solidFill>
              </a:rPr>
              <a:t>touch</a:t>
            </a:r>
            <a:r>
              <a:rPr lang="de-DE" sz="3200" b="1" dirty="0">
                <a:solidFill>
                  <a:srgbClr val="006600"/>
                </a:solidFill>
              </a:rPr>
              <a:t> </a:t>
            </a:r>
            <a:r>
              <a:rPr lang="de-DE" sz="3200" b="1" dirty="0" err="1">
                <a:solidFill>
                  <a:srgbClr val="006600"/>
                </a:solidFill>
              </a:rPr>
              <a:t>with</a:t>
            </a:r>
            <a:r>
              <a:rPr lang="de-DE" sz="3200" b="1" dirty="0">
                <a:solidFill>
                  <a:srgbClr val="006600"/>
                </a:solidFill>
              </a:rPr>
              <a:t> </a:t>
            </a:r>
            <a:r>
              <a:rPr lang="de-DE" sz="3200" b="1" dirty="0" err="1">
                <a:solidFill>
                  <a:srgbClr val="006600"/>
                </a:solidFill>
              </a:rPr>
              <a:t>me</a:t>
            </a:r>
            <a:r>
              <a:rPr lang="de-DE" sz="3200" b="1" dirty="0">
                <a:solidFill>
                  <a:srgbClr val="006600"/>
                </a:solidFill>
              </a:rPr>
              <a:t>:</a:t>
            </a:r>
          </a:p>
          <a:p>
            <a:pPr marL="0" indent="0" algn="ctr"/>
            <a:endParaRPr lang="de-DE" sz="3200" b="1" dirty="0" smtClean="0">
              <a:solidFill>
                <a:srgbClr val="006600"/>
              </a:solidFill>
            </a:endParaRPr>
          </a:p>
          <a:p>
            <a:pPr marL="0" indent="0" algn="ctr"/>
            <a:endParaRPr lang="de-DE" sz="3200" b="1" dirty="0">
              <a:solidFill>
                <a:srgbClr val="006600"/>
              </a:solidFill>
            </a:endParaRPr>
          </a:p>
          <a:p>
            <a:pPr marL="0" indent="0" algn="ctr"/>
            <a:r>
              <a:rPr lang="de-DE" sz="4400" b="1" dirty="0" smtClean="0">
                <a:solidFill>
                  <a:schemeClr val="tx1"/>
                </a:solidFill>
              </a:rPr>
              <a:t>luecke@lmu.de</a:t>
            </a:r>
            <a:endParaRPr lang="de-DE" sz="4400" b="1" dirty="0">
              <a:solidFill>
                <a:schemeClr val="tx1"/>
              </a:solidFill>
            </a:endParaRPr>
          </a:p>
          <a:p>
            <a:pPr marL="0" indent="0" algn="ctr"/>
            <a:endParaRPr lang="de-DE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# </a:t>
            </a:r>
            <a:fld id="{7B239E7D-C2FE-453D-9EC0-46360A8DDDFC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  <p:pic>
        <p:nvPicPr>
          <p:cNvPr id="8" name="Picture 5" descr="Y:\fakultaet13\Romanistik\VerbaAlpina\Logos\VA_logo_kle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" y="6520476"/>
            <a:ext cx="504056" cy="3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611560" y="6491288"/>
            <a:ext cx="7992888" cy="366712"/>
          </a:xfrm>
        </p:spPr>
        <p:txBody>
          <a:bodyPr/>
          <a:lstStyle/>
          <a:p>
            <a:pPr>
              <a:defRPr/>
            </a:pPr>
            <a:r>
              <a:rPr lang="it-IT" altLang="de-DE" dirty="0" smtClean="0"/>
              <a:t>CC BY-SA</a:t>
            </a:r>
            <a:r>
              <a:rPr lang="it-IT" altLang="de-DE" dirty="0" smtClean="0"/>
              <a:t> </a:t>
            </a:r>
            <a:r>
              <a:rPr lang="it-IT" altLang="de-DE" dirty="0" err="1"/>
              <a:t>VerbaAlpina</a:t>
            </a:r>
            <a:r>
              <a:rPr lang="it-IT" altLang="de-DE" dirty="0"/>
              <a:t> </a:t>
            </a:r>
            <a:r>
              <a:rPr lang="it-IT" altLang="de-DE" dirty="0" smtClean="0"/>
              <a:t>2021</a:t>
            </a:r>
            <a:r>
              <a:rPr lang="it-IT" altLang="de-DE" dirty="0"/>
              <a:t>				       		 </a:t>
            </a:r>
            <a:endParaRPr lang="de-DE" altLang="de-DE" dirty="0"/>
          </a:p>
        </p:txBody>
      </p:sp>
      <p:pic>
        <p:nvPicPr>
          <p:cNvPr id="10" name="Picture 13" descr="LOGO_301305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805"/>
            <a:ext cx="2027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4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1720" y="404664"/>
            <a:ext cx="4150146" cy="648072"/>
          </a:xfrm>
        </p:spPr>
        <p:txBody>
          <a:bodyPr/>
          <a:lstStyle/>
          <a:p>
            <a: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  <a:t/>
            </a:r>
            <a:br>
              <a:rPr lang="it-IT" sz="1400" dirty="0">
                <a:solidFill>
                  <a:srgbClr val="006600"/>
                </a:solidFill>
                <a:ea typeface="Garamond" charset="0"/>
                <a:cs typeface="Garamond" charset="0"/>
              </a:rPr>
            </a:br>
            <a:endParaRPr lang="de-DE" sz="1400" dirty="0">
              <a:solidFill>
                <a:srgbClr val="0066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1459" y="1363213"/>
            <a:ext cx="8266985" cy="4724400"/>
          </a:xfrm>
        </p:spPr>
        <p:txBody>
          <a:bodyPr/>
          <a:lstStyle/>
          <a:p>
            <a:pPr marL="0" indent="0" algn="ctr"/>
            <a:r>
              <a:rPr lang="de-DE" sz="2800" b="1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de-DE" sz="2800" b="1" dirty="0">
                <a:solidFill>
                  <a:schemeClr val="tx1"/>
                </a:solidFill>
                <a:hlinkClick r:id="rId3"/>
              </a:rPr>
              <a:t>://www.verba-alpina.gwi.uni-muenchen.de/</a:t>
            </a:r>
            <a:endParaRPr lang="de-DE" sz="2800" b="1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# </a:t>
            </a:r>
            <a:fld id="{7B239E7D-C2FE-453D-9EC0-46360A8DDDFC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  <p:pic>
        <p:nvPicPr>
          <p:cNvPr id="8" name="Picture 5" descr="Y:\fakultaet13\Romanistik\VerbaAlpina\Logos\VA_logo_kl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1" y="6520476"/>
            <a:ext cx="504056" cy="33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611560" y="6491288"/>
            <a:ext cx="7992888" cy="366712"/>
          </a:xfrm>
        </p:spPr>
        <p:txBody>
          <a:bodyPr/>
          <a:lstStyle/>
          <a:p>
            <a:pPr>
              <a:defRPr/>
            </a:pPr>
            <a:r>
              <a:rPr lang="it-IT" altLang="de-DE" dirty="0" smtClean="0"/>
              <a:t>CC BY-SA</a:t>
            </a:r>
            <a:r>
              <a:rPr lang="it-IT" altLang="de-DE" dirty="0" smtClean="0"/>
              <a:t> </a:t>
            </a:r>
            <a:r>
              <a:rPr lang="it-IT" altLang="de-DE" dirty="0" err="1"/>
              <a:t>VerbaAlpina</a:t>
            </a:r>
            <a:r>
              <a:rPr lang="it-IT" altLang="de-DE" dirty="0"/>
              <a:t> </a:t>
            </a:r>
            <a:r>
              <a:rPr lang="it-IT" altLang="de-DE" dirty="0" smtClean="0"/>
              <a:t>2021</a:t>
            </a:r>
            <a:r>
              <a:rPr lang="it-IT" altLang="de-DE" dirty="0"/>
              <a:t>				       		 </a:t>
            </a:r>
            <a:endParaRPr lang="de-DE" altLang="de-DE" dirty="0"/>
          </a:p>
        </p:txBody>
      </p:sp>
      <p:pic>
        <p:nvPicPr>
          <p:cNvPr id="11" name="Picture 13" descr="LOGO_301305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805"/>
            <a:ext cx="20272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879" y="1958171"/>
            <a:ext cx="4286250" cy="4286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548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Praesentation_lmu_aktuell">
  <a:themeElements>
    <a:clrScheme name="">
      <a:dk1>
        <a:srgbClr val="000000"/>
      </a:dk1>
      <a:lt1>
        <a:srgbClr val="FFFFFF"/>
      </a:lt1>
      <a:dk2>
        <a:srgbClr val="4C4C4C"/>
      </a:dk2>
      <a:lt2>
        <a:srgbClr val="808080"/>
      </a:lt2>
      <a:accent1>
        <a:srgbClr val="FFCC00"/>
      </a:accent1>
      <a:accent2>
        <a:srgbClr val="FF990F"/>
      </a:accent2>
      <a:accent3>
        <a:srgbClr val="FFFFFF"/>
      </a:accent3>
      <a:accent4>
        <a:srgbClr val="000000"/>
      </a:accent4>
      <a:accent5>
        <a:srgbClr val="FFE2AA"/>
      </a:accent5>
      <a:accent6>
        <a:srgbClr val="E78A0C"/>
      </a:accent6>
      <a:hlink>
        <a:srgbClr val="009900"/>
      </a:hlink>
      <a:folHlink>
        <a:srgbClr val="99CC00"/>
      </a:folHlink>
    </a:clrScheme>
    <a:fontScheme name="Praesentation_lmu_aktuell">
      <a:majorFont>
        <a:latin typeface="LMU CompatilFact"/>
        <a:ea typeface=""/>
        <a:cs typeface=""/>
      </a:majorFont>
      <a:minorFont>
        <a:latin typeface="LMU CompatilFac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MU CompatilFact" pitchFamily="2" charset="0"/>
          </a:defRPr>
        </a:defPPr>
      </a:lstStyle>
    </a:lnDef>
  </a:objectDefaults>
  <a:extraClrSchemeLst>
    <a:extraClrScheme>
      <a:clrScheme name="Praesentation_lmu_aktue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lmu_aktue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lmu_aktuell 13">
        <a:dk1>
          <a:srgbClr val="000000"/>
        </a:dk1>
        <a:lt1>
          <a:srgbClr val="FFFFFF"/>
        </a:lt1>
        <a:dk2>
          <a:srgbClr val="4C4C4C"/>
        </a:dk2>
        <a:lt2>
          <a:srgbClr val="808080"/>
        </a:lt2>
        <a:accent1>
          <a:srgbClr val="FF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8A00"/>
        </a:accent6>
        <a:hlink>
          <a:srgbClr val="0099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591</Words>
  <Application>Microsoft Office PowerPoint</Application>
  <PresentationFormat>Bildschirmpräsentation (4:3)</PresentationFormat>
  <Paragraphs>158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Garamond</vt:lpstr>
      <vt:lpstr>Lao UI</vt:lpstr>
      <vt:lpstr>LMU CompatilFact</vt:lpstr>
      <vt:lpstr>LMU SabonNext Demi</vt:lpstr>
      <vt:lpstr>Times</vt:lpstr>
      <vt:lpstr>Wingdings</vt:lpstr>
      <vt:lpstr>Praesentation_lmu_aktuell</vt:lpstr>
      <vt:lpstr>   A (very) short introduction to the research project VerbaAlpina   </vt:lpstr>
      <vt:lpstr> </vt:lpstr>
      <vt:lpstr> </vt:lpstr>
      <vt:lpstr> </vt:lpstr>
      <vt:lpstr> </vt:lpstr>
      <vt:lpstr> </vt:lpstr>
      <vt:lpstr> </vt:lpstr>
      <vt:lpstr> 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Visualizing Language in Space - New Approaches in Linguistic Cartography</dc:title>
  <dc:creator>Julian Weißhaar</dc:creator>
  <cp:lastModifiedBy>Lücke, Stephan</cp:lastModifiedBy>
  <cp:revision>744</cp:revision>
  <cp:lastPrinted>2002-10-09T14:32:30Z</cp:lastPrinted>
  <dcterms:created xsi:type="dcterms:W3CDTF">2003-07-21T12:00:07Z</dcterms:created>
  <dcterms:modified xsi:type="dcterms:W3CDTF">2021-11-16T12:59:42Z</dcterms:modified>
</cp:coreProperties>
</file>