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5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82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1E44A-6BE4-40C9-829B-9AB1004CE2C1}" type="datetimeFigureOut">
              <a:rPr lang="de-DE" smtClean="0"/>
              <a:t>07.06.2018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9734-B0F9-4ECE-B25A-ABB10047DE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2810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1E44A-6BE4-40C9-829B-9AB1004CE2C1}" type="datetimeFigureOut">
              <a:rPr lang="de-DE" smtClean="0"/>
              <a:t>07.06.2018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9734-B0F9-4ECE-B25A-ABB10047DE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6371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1E44A-6BE4-40C9-829B-9AB1004CE2C1}" type="datetimeFigureOut">
              <a:rPr lang="de-DE" smtClean="0"/>
              <a:t>07.06.2018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9734-B0F9-4ECE-B25A-ABB10047DE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2282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1E44A-6BE4-40C9-829B-9AB1004CE2C1}" type="datetimeFigureOut">
              <a:rPr lang="de-DE" smtClean="0"/>
              <a:t>07.06.2018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9734-B0F9-4ECE-B25A-ABB10047DE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5224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1E44A-6BE4-40C9-829B-9AB1004CE2C1}" type="datetimeFigureOut">
              <a:rPr lang="de-DE" smtClean="0"/>
              <a:t>07.06.2018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9734-B0F9-4ECE-B25A-ABB10047DE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1063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1E44A-6BE4-40C9-829B-9AB1004CE2C1}" type="datetimeFigureOut">
              <a:rPr lang="de-DE" smtClean="0"/>
              <a:t>07.06.2018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9734-B0F9-4ECE-B25A-ABB10047DE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1722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1E44A-6BE4-40C9-829B-9AB1004CE2C1}" type="datetimeFigureOut">
              <a:rPr lang="de-DE" smtClean="0"/>
              <a:t>07.06.2018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9734-B0F9-4ECE-B25A-ABB10047DE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0417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1E44A-6BE4-40C9-829B-9AB1004CE2C1}" type="datetimeFigureOut">
              <a:rPr lang="de-DE" smtClean="0"/>
              <a:t>07.06.2018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9734-B0F9-4ECE-B25A-ABB10047DE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8124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1E44A-6BE4-40C9-829B-9AB1004CE2C1}" type="datetimeFigureOut">
              <a:rPr lang="de-DE" smtClean="0"/>
              <a:t>07.06.2018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9734-B0F9-4ECE-B25A-ABB10047DE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9569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1E44A-6BE4-40C9-829B-9AB1004CE2C1}" type="datetimeFigureOut">
              <a:rPr lang="de-DE" smtClean="0"/>
              <a:t>07.06.2018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9734-B0F9-4ECE-B25A-ABB10047DE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4768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1E44A-6BE4-40C9-829B-9AB1004CE2C1}" type="datetimeFigureOut">
              <a:rPr lang="de-DE" smtClean="0"/>
              <a:t>07.06.2018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9734-B0F9-4ECE-B25A-ABB10047DE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9147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1E44A-6BE4-40C9-829B-9AB1004CE2C1}" type="datetimeFigureOut">
              <a:rPr lang="de-DE" smtClean="0"/>
              <a:t>07.06.2018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09734-B0F9-4ECE-B25A-ABB10047DE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1788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4656306" y="82687"/>
            <a:ext cx="2859932" cy="985736"/>
          </a:xfrm>
          <a:prstGeom prst="ellipse">
            <a:avLst/>
          </a:prstGeom>
          <a:ln w="98425" cmpd="db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err="1" smtClean="0"/>
              <a:t>VerbaAlpina</a:t>
            </a:r>
            <a:endParaRPr lang="de-DE" sz="1400" dirty="0"/>
          </a:p>
        </p:txBody>
      </p:sp>
      <p:sp>
        <p:nvSpPr>
          <p:cNvPr id="5" name="Ellipse 4"/>
          <p:cNvSpPr/>
          <p:nvPr/>
        </p:nvSpPr>
        <p:spPr>
          <a:xfrm>
            <a:off x="3020407" y="1675371"/>
            <a:ext cx="1628441" cy="11264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rgbClr val="FFFF00"/>
                </a:solidFill>
              </a:rPr>
              <a:t>VA_DB</a:t>
            </a:r>
            <a:endParaRPr lang="de-DE" sz="2000" b="1" dirty="0">
              <a:solidFill>
                <a:srgbClr val="FFFF00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6346560" y="1794665"/>
            <a:ext cx="1919911" cy="9052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rgbClr val="FFFF00"/>
                </a:solidFill>
              </a:rPr>
              <a:t>VA_WEB</a:t>
            </a:r>
          </a:p>
        </p:txBody>
      </p:sp>
      <p:sp>
        <p:nvSpPr>
          <p:cNvPr id="7" name="Ellipse 6"/>
          <p:cNvSpPr/>
          <p:nvPr/>
        </p:nvSpPr>
        <p:spPr>
          <a:xfrm>
            <a:off x="2706875" y="3779522"/>
            <a:ext cx="1609927" cy="544751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Frontend</a:t>
            </a:r>
            <a:endParaRPr lang="de-DE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8141185" y="3584906"/>
            <a:ext cx="1609927" cy="544752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Backend</a:t>
            </a:r>
            <a:endParaRPr lang="de-DE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6924067" y="4674410"/>
            <a:ext cx="2151077" cy="6104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/>
              <a:t>Transkriptionstool</a:t>
            </a:r>
            <a:endParaRPr lang="de-DE" sz="1400" dirty="0"/>
          </a:p>
        </p:txBody>
      </p:sp>
      <p:sp>
        <p:nvSpPr>
          <p:cNvPr id="10" name="Ellipse 9"/>
          <p:cNvSpPr/>
          <p:nvPr/>
        </p:nvSpPr>
        <p:spPr>
          <a:xfrm>
            <a:off x="9970491" y="4691677"/>
            <a:ext cx="1984436" cy="5990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/>
              <a:t>Typisierungstool</a:t>
            </a:r>
            <a:endParaRPr lang="de-DE" sz="1400" dirty="0"/>
          </a:p>
        </p:txBody>
      </p:sp>
      <p:sp>
        <p:nvSpPr>
          <p:cNvPr id="11" name="Ellipse 10"/>
          <p:cNvSpPr/>
          <p:nvPr/>
        </p:nvSpPr>
        <p:spPr>
          <a:xfrm>
            <a:off x="7646794" y="5608501"/>
            <a:ext cx="2005111" cy="690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/>
              <a:t>Konzeptbaum</a:t>
            </a:r>
            <a:endParaRPr lang="de-DE" sz="1400" dirty="0"/>
          </a:p>
        </p:txBody>
      </p:sp>
      <p:sp>
        <p:nvSpPr>
          <p:cNvPr id="12" name="Ellipse 11"/>
          <p:cNvSpPr/>
          <p:nvPr/>
        </p:nvSpPr>
        <p:spPr>
          <a:xfrm>
            <a:off x="9948594" y="5470695"/>
            <a:ext cx="2006333" cy="61608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/>
              <a:t>Forschungslabor</a:t>
            </a:r>
          </a:p>
        </p:txBody>
      </p:sp>
      <p:sp>
        <p:nvSpPr>
          <p:cNvPr id="13" name="Ellipse 12"/>
          <p:cNvSpPr/>
          <p:nvPr/>
        </p:nvSpPr>
        <p:spPr>
          <a:xfrm>
            <a:off x="4775629" y="4844695"/>
            <a:ext cx="1485095" cy="6014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err="1" smtClean="0"/>
              <a:t>Lexicon</a:t>
            </a:r>
            <a:r>
              <a:rPr lang="de-DE" sz="1400" dirty="0" smtClean="0"/>
              <a:t> Alpinum</a:t>
            </a:r>
          </a:p>
        </p:txBody>
      </p:sp>
      <p:sp>
        <p:nvSpPr>
          <p:cNvPr id="14" name="Ellipse 13"/>
          <p:cNvSpPr/>
          <p:nvPr/>
        </p:nvSpPr>
        <p:spPr>
          <a:xfrm>
            <a:off x="57521" y="4198837"/>
            <a:ext cx="2106039" cy="5950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err="1" smtClean="0"/>
              <a:t>Crowdsourcing</a:t>
            </a:r>
            <a:endParaRPr lang="de-DE" sz="1400" dirty="0" smtClean="0"/>
          </a:p>
        </p:txBody>
      </p:sp>
      <p:sp>
        <p:nvSpPr>
          <p:cNvPr id="15" name="Ellipse 14"/>
          <p:cNvSpPr/>
          <p:nvPr/>
        </p:nvSpPr>
        <p:spPr>
          <a:xfrm>
            <a:off x="995429" y="6090928"/>
            <a:ext cx="2336261" cy="6971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/>
              <a:t>Onlinekarte</a:t>
            </a:r>
            <a:endParaRPr lang="de-DE" sz="1400" dirty="0"/>
          </a:p>
        </p:txBody>
      </p:sp>
      <p:cxnSp>
        <p:nvCxnSpPr>
          <p:cNvPr id="17" name="Gerade Verbindung mit Pfeil 16"/>
          <p:cNvCxnSpPr>
            <a:stCxn id="4" idx="4"/>
            <a:endCxn id="6" idx="1"/>
          </p:cNvCxnSpPr>
          <p:nvPr/>
        </p:nvCxnSpPr>
        <p:spPr>
          <a:xfrm>
            <a:off x="6086272" y="1068423"/>
            <a:ext cx="541452" cy="858812"/>
          </a:xfrm>
          <a:prstGeom prst="straightConnector1">
            <a:avLst/>
          </a:prstGeom>
          <a:ln w="444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/>
          <p:cNvCxnSpPr>
            <a:stCxn id="6" idx="4"/>
            <a:endCxn id="8" idx="1"/>
          </p:cNvCxnSpPr>
          <p:nvPr/>
        </p:nvCxnSpPr>
        <p:spPr>
          <a:xfrm>
            <a:off x="7306516" y="2699912"/>
            <a:ext cx="1070437" cy="964771"/>
          </a:xfrm>
          <a:prstGeom prst="straightConnector1">
            <a:avLst/>
          </a:prstGeom>
          <a:ln w="444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/>
          <p:cNvCxnSpPr>
            <a:stCxn id="4" idx="4"/>
            <a:endCxn id="5" idx="7"/>
          </p:cNvCxnSpPr>
          <p:nvPr/>
        </p:nvCxnSpPr>
        <p:spPr>
          <a:xfrm flipH="1">
            <a:off x="4410368" y="1068423"/>
            <a:ext cx="1675904" cy="771916"/>
          </a:xfrm>
          <a:prstGeom prst="straightConnector1">
            <a:avLst/>
          </a:prstGeom>
          <a:ln w="444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/>
          <p:cNvCxnSpPr>
            <a:stCxn id="6" idx="4"/>
            <a:endCxn id="7" idx="7"/>
          </p:cNvCxnSpPr>
          <p:nvPr/>
        </p:nvCxnSpPr>
        <p:spPr>
          <a:xfrm flipH="1">
            <a:off x="4081034" y="2699912"/>
            <a:ext cx="3225482" cy="1159387"/>
          </a:xfrm>
          <a:prstGeom prst="straightConnector1">
            <a:avLst/>
          </a:prstGeom>
          <a:ln w="444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/>
          <p:cNvCxnSpPr>
            <a:stCxn id="7" idx="4"/>
            <a:endCxn id="15" idx="0"/>
          </p:cNvCxnSpPr>
          <p:nvPr/>
        </p:nvCxnSpPr>
        <p:spPr>
          <a:xfrm flipH="1">
            <a:off x="2163560" y="4324273"/>
            <a:ext cx="1348279" cy="1766655"/>
          </a:xfrm>
          <a:prstGeom prst="straightConnector1">
            <a:avLst/>
          </a:prstGeom>
          <a:ln w="444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mit Pfeil 33"/>
          <p:cNvCxnSpPr>
            <a:stCxn id="7" idx="4"/>
            <a:endCxn id="14" idx="6"/>
          </p:cNvCxnSpPr>
          <p:nvPr/>
        </p:nvCxnSpPr>
        <p:spPr>
          <a:xfrm flipH="1">
            <a:off x="2163560" y="4324273"/>
            <a:ext cx="1348279" cy="172069"/>
          </a:xfrm>
          <a:prstGeom prst="straightConnector1">
            <a:avLst/>
          </a:prstGeom>
          <a:ln w="444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mit Pfeil 36"/>
          <p:cNvCxnSpPr>
            <a:stCxn id="7" idx="4"/>
            <a:endCxn id="13" idx="1"/>
          </p:cNvCxnSpPr>
          <p:nvPr/>
        </p:nvCxnSpPr>
        <p:spPr>
          <a:xfrm>
            <a:off x="3511839" y="4324273"/>
            <a:ext cx="1481277" cy="608509"/>
          </a:xfrm>
          <a:prstGeom prst="straightConnector1">
            <a:avLst/>
          </a:prstGeom>
          <a:ln w="444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>
            <a:stCxn id="8" idx="4"/>
            <a:endCxn id="10" idx="1"/>
          </p:cNvCxnSpPr>
          <p:nvPr/>
        </p:nvCxnSpPr>
        <p:spPr>
          <a:xfrm>
            <a:off x="8946149" y="4129658"/>
            <a:ext cx="1314956" cy="649749"/>
          </a:xfrm>
          <a:prstGeom prst="straightConnector1">
            <a:avLst/>
          </a:prstGeom>
          <a:ln w="444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/>
          <p:cNvCxnSpPr>
            <a:stCxn id="8" idx="4"/>
            <a:endCxn id="9" idx="7"/>
          </p:cNvCxnSpPr>
          <p:nvPr/>
        </p:nvCxnSpPr>
        <p:spPr>
          <a:xfrm flipH="1">
            <a:off x="8760126" y="4129658"/>
            <a:ext cx="186023" cy="634146"/>
          </a:xfrm>
          <a:prstGeom prst="straightConnector1">
            <a:avLst/>
          </a:prstGeom>
          <a:ln w="444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48"/>
          <p:cNvCxnSpPr>
            <a:stCxn id="8" idx="4"/>
            <a:endCxn id="12" idx="1"/>
          </p:cNvCxnSpPr>
          <p:nvPr/>
        </p:nvCxnSpPr>
        <p:spPr>
          <a:xfrm>
            <a:off x="8946149" y="4129658"/>
            <a:ext cx="1296266" cy="1431261"/>
          </a:xfrm>
          <a:prstGeom prst="straightConnector1">
            <a:avLst/>
          </a:prstGeom>
          <a:ln w="444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mit Pfeil 51"/>
          <p:cNvCxnSpPr>
            <a:stCxn id="8" idx="4"/>
            <a:endCxn id="11" idx="7"/>
          </p:cNvCxnSpPr>
          <p:nvPr/>
        </p:nvCxnSpPr>
        <p:spPr>
          <a:xfrm>
            <a:off x="8946149" y="4129658"/>
            <a:ext cx="412114" cy="1579989"/>
          </a:xfrm>
          <a:prstGeom prst="straightConnector1">
            <a:avLst/>
          </a:prstGeom>
          <a:ln w="444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Gerade Verbindung mit Pfeil 54"/>
          <p:cNvCxnSpPr>
            <a:stCxn id="5" idx="6"/>
            <a:endCxn id="6" idx="2"/>
          </p:cNvCxnSpPr>
          <p:nvPr/>
        </p:nvCxnSpPr>
        <p:spPr>
          <a:xfrm>
            <a:off x="4648848" y="2238608"/>
            <a:ext cx="1697712" cy="8681"/>
          </a:xfrm>
          <a:prstGeom prst="straightConnector1">
            <a:avLst/>
          </a:prstGeom>
          <a:ln w="127000" cmpd="tri"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Ellipse 76"/>
          <p:cNvSpPr/>
          <p:nvPr/>
        </p:nvSpPr>
        <p:spPr>
          <a:xfrm>
            <a:off x="3467310" y="5734436"/>
            <a:ext cx="2336261" cy="6971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/>
              <a:t>Methodologie</a:t>
            </a:r>
            <a:endParaRPr lang="de-DE" sz="1400" dirty="0"/>
          </a:p>
        </p:txBody>
      </p:sp>
      <p:cxnSp>
        <p:nvCxnSpPr>
          <p:cNvPr id="79" name="Gerade Verbindung mit Pfeil 78"/>
          <p:cNvCxnSpPr>
            <a:stCxn id="7" idx="4"/>
            <a:endCxn id="77" idx="1"/>
          </p:cNvCxnSpPr>
          <p:nvPr/>
        </p:nvCxnSpPr>
        <p:spPr>
          <a:xfrm>
            <a:off x="3511839" y="4324273"/>
            <a:ext cx="297609" cy="1512258"/>
          </a:xfrm>
          <a:prstGeom prst="straightConnector1">
            <a:avLst/>
          </a:prstGeom>
          <a:ln w="444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Ellipse 84"/>
          <p:cNvSpPr/>
          <p:nvPr/>
        </p:nvSpPr>
        <p:spPr>
          <a:xfrm>
            <a:off x="111277" y="5027869"/>
            <a:ext cx="2336261" cy="6971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/>
              <a:t>Publikation</a:t>
            </a:r>
            <a:endParaRPr lang="de-DE" sz="1400" dirty="0"/>
          </a:p>
        </p:txBody>
      </p:sp>
      <p:cxnSp>
        <p:nvCxnSpPr>
          <p:cNvPr id="86" name="Gerade Verbindung mit Pfeil 85"/>
          <p:cNvCxnSpPr>
            <a:stCxn id="7" idx="4"/>
            <a:endCxn id="85" idx="7"/>
          </p:cNvCxnSpPr>
          <p:nvPr/>
        </p:nvCxnSpPr>
        <p:spPr>
          <a:xfrm flipH="1">
            <a:off x="2105400" y="4324273"/>
            <a:ext cx="1406439" cy="805691"/>
          </a:xfrm>
          <a:prstGeom prst="straightConnector1">
            <a:avLst/>
          </a:prstGeom>
          <a:ln w="444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Ellipse 92"/>
          <p:cNvSpPr/>
          <p:nvPr/>
        </p:nvSpPr>
        <p:spPr>
          <a:xfrm>
            <a:off x="1279407" y="697434"/>
            <a:ext cx="946437" cy="651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/>
              <a:t>PVA_1</a:t>
            </a:r>
          </a:p>
        </p:txBody>
      </p:sp>
      <p:sp>
        <p:nvSpPr>
          <p:cNvPr id="94" name="Ellipse 93"/>
          <p:cNvSpPr/>
          <p:nvPr/>
        </p:nvSpPr>
        <p:spPr>
          <a:xfrm>
            <a:off x="656387" y="1582969"/>
            <a:ext cx="946437" cy="651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/>
              <a:t>PVA_2</a:t>
            </a:r>
          </a:p>
        </p:txBody>
      </p:sp>
      <p:sp>
        <p:nvSpPr>
          <p:cNvPr id="95" name="Ellipse 94"/>
          <p:cNvSpPr/>
          <p:nvPr/>
        </p:nvSpPr>
        <p:spPr>
          <a:xfrm>
            <a:off x="786531" y="2511101"/>
            <a:ext cx="946437" cy="651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err="1" smtClean="0"/>
              <a:t>PVA_n</a:t>
            </a:r>
            <a:endParaRPr lang="de-DE" sz="1400" dirty="0" smtClean="0"/>
          </a:p>
        </p:txBody>
      </p:sp>
      <p:cxnSp>
        <p:nvCxnSpPr>
          <p:cNvPr id="96" name="Gerade Verbindung mit Pfeil 95"/>
          <p:cNvCxnSpPr>
            <a:stCxn id="95" idx="6"/>
            <a:endCxn id="5" idx="3"/>
          </p:cNvCxnSpPr>
          <p:nvPr/>
        </p:nvCxnSpPr>
        <p:spPr>
          <a:xfrm flipV="1">
            <a:off x="1732968" y="2636876"/>
            <a:ext cx="1525919" cy="199982"/>
          </a:xfrm>
          <a:prstGeom prst="straightConnector1">
            <a:avLst/>
          </a:prstGeom>
          <a:ln w="73025" cmpd="tri"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Gerade Verbindung mit Pfeil 98"/>
          <p:cNvCxnSpPr>
            <a:stCxn id="93" idx="5"/>
            <a:endCxn id="5" idx="1"/>
          </p:cNvCxnSpPr>
          <p:nvPr/>
        </p:nvCxnSpPr>
        <p:spPr>
          <a:xfrm>
            <a:off x="2087242" y="1253535"/>
            <a:ext cx="1171645" cy="586804"/>
          </a:xfrm>
          <a:prstGeom prst="straightConnector1">
            <a:avLst/>
          </a:prstGeom>
          <a:ln w="73025" cmpd="tri"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Gerade Verbindung mit Pfeil 99"/>
          <p:cNvCxnSpPr>
            <a:stCxn id="94" idx="6"/>
            <a:endCxn id="5" idx="2"/>
          </p:cNvCxnSpPr>
          <p:nvPr/>
        </p:nvCxnSpPr>
        <p:spPr>
          <a:xfrm>
            <a:off x="1602824" y="1908726"/>
            <a:ext cx="1417583" cy="329882"/>
          </a:xfrm>
          <a:prstGeom prst="straightConnector1">
            <a:avLst/>
          </a:prstGeom>
          <a:ln w="73025" cmpd="tri"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3085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44450"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Breitbild</PresentationFormat>
  <Paragraphs>17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Stephan Lücke</dc:creator>
  <cp:lastModifiedBy>Stephan Lücke</cp:lastModifiedBy>
  <cp:revision>5</cp:revision>
  <dcterms:created xsi:type="dcterms:W3CDTF">2018-06-07T20:03:53Z</dcterms:created>
  <dcterms:modified xsi:type="dcterms:W3CDTF">2018-06-07T20:28:17Z</dcterms:modified>
</cp:coreProperties>
</file>